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97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</p:sldIdLst>
  <p:sldSz cy="5143500" cx="9144000"/>
  <p:notesSz cx="6858000" cy="9144000"/>
  <p:embeddedFontLst>
    <p:embeddedFont>
      <p:font typeface="IBM Plex Sans"/>
      <p:regular r:id="rId35"/>
      <p:bold r:id="rId36"/>
      <p:italic r:id="rId37"/>
      <p:boldItalic r:id="rId38"/>
    </p:embeddedFont>
    <p:embeddedFont>
      <p:font typeface="Roboto"/>
      <p:regular r:id="rId39"/>
      <p:bold r:id="rId40"/>
      <p:italic r:id="rId41"/>
      <p:boldItalic r:id="rId42"/>
    </p:embeddedFont>
    <p:embeddedFont>
      <p:font typeface="IBM Plex Sans SemiBold"/>
      <p:regular r:id="rId43"/>
      <p:bold r:id="rId44"/>
      <p:italic r:id="rId45"/>
      <p:boldItalic r:id="rId4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724">
          <p15:clr>
            <a:srgbClr val="747775"/>
          </p15:clr>
        </p15:guide>
        <p15:guide id="2" orient="horz" pos="454">
          <p15:clr>
            <a:srgbClr val="747775"/>
          </p15:clr>
        </p15:guide>
        <p15:guide id="3" pos="340">
          <p15:clr>
            <a:srgbClr val="747775"/>
          </p15:clr>
        </p15:guide>
        <p15:guide id="4" pos="5420">
          <p15:clr>
            <a:srgbClr val="747775"/>
          </p15:clr>
        </p15:guide>
        <p15:guide id="5" orient="horz" pos="2948">
          <p15:clr>
            <a:srgbClr val="747775"/>
          </p15:clr>
        </p15:guide>
        <p15:guide id="6" orient="horz" pos="1004">
          <p15:clr>
            <a:srgbClr val="747775"/>
          </p15:clr>
        </p15:guide>
      </p15:sldGuideLst>
    </p:ext>
    <p:ext uri="GoogleSlidesCustomDataVersion2">
      <go:slidesCustomData xmlns:go="http://customooxmlschemas.google.com/" r:id="rId47" roundtripDataSignature="AMtx7mjYvIhNunsAWEUiikigseA9xwlV3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724" orient="horz"/>
        <p:guide pos="454" orient="horz"/>
        <p:guide pos="340"/>
        <p:guide pos="5420"/>
        <p:guide pos="2948" orient="horz"/>
        <p:guide pos="1004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bold.fntdata"/><Relationship Id="rId42" Type="http://schemas.openxmlformats.org/officeDocument/2006/relationships/font" Target="fonts/Roboto-boldItalic.fntdata"/><Relationship Id="rId41" Type="http://schemas.openxmlformats.org/officeDocument/2006/relationships/font" Target="fonts/Roboto-italic.fntdata"/><Relationship Id="rId44" Type="http://schemas.openxmlformats.org/officeDocument/2006/relationships/font" Target="fonts/IBMPlexSansSemiBold-bold.fntdata"/><Relationship Id="rId43" Type="http://schemas.openxmlformats.org/officeDocument/2006/relationships/font" Target="fonts/IBMPlexSansSemiBold-regular.fntdata"/><Relationship Id="rId46" Type="http://schemas.openxmlformats.org/officeDocument/2006/relationships/font" Target="fonts/IBMPlexSansSemiBold-boldItalic.fntdata"/><Relationship Id="rId45" Type="http://schemas.openxmlformats.org/officeDocument/2006/relationships/font" Target="fonts/IBMPlexSansSemiBold-italic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7" Type="http://customschemas.google.com/relationships/presentationmetadata" Target="meta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font" Target="fonts/IBMPlexSans-regular.fntdata"/><Relationship Id="rId34" Type="http://schemas.openxmlformats.org/officeDocument/2006/relationships/slide" Target="slides/slide28.xml"/><Relationship Id="rId37" Type="http://schemas.openxmlformats.org/officeDocument/2006/relationships/font" Target="fonts/IBMPlexSans-italic.fntdata"/><Relationship Id="rId36" Type="http://schemas.openxmlformats.org/officeDocument/2006/relationships/font" Target="fonts/IBMPlexSans-bold.fntdata"/><Relationship Id="rId39" Type="http://schemas.openxmlformats.org/officeDocument/2006/relationships/font" Target="fonts/Roboto-regular.fntdata"/><Relationship Id="rId38" Type="http://schemas.openxmlformats.org/officeDocument/2006/relationships/font" Target="fonts/IBMPlexSans-boldItalic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27da62faaf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Google Shape;547;g27da62faaf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Выбери любой подходящий макет с названием “Титульный слайд”. 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28bda88eec9_0_10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6" name="Google Shape;626;g28bda88eec9_0_10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g28bda88eec9_0_135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33" name="Google Shape;633;g28bda88eec9_0_135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100"/>
              <a:t>Посоветуйся с методистом как лучше провести знакомство с аудиторией. Вопросы могут меняться. </a:t>
            </a:r>
            <a:br>
              <a:rPr lang="en-US" sz="1100"/>
            </a:br>
            <a:r>
              <a:rPr lang="en-US" sz="1100"/>
              <a:t>Стандартный слайд знакомства. Не меняем его, меняем текст в нем и иллюстрации (если нужно)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28bda88eec9_0_136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39" name="Google Shape;639;g28bda88eec9_0_136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100"/>
              <a:t>Посоветуйся с методистом как лучше провести знакомство с аудиторией. Вопросы могут меняться. </a:t>
            </a:r>
            <a:br>
              <a:rPr lang="en-US" sz="1100"/>
            </a:br>
            <a:r>
              <a:rPr lang="en-US" sz="1100"/>
              <a:t>Стандартный слайд знакомства. Не меняем его, меняем текст в нем и иллюстрации (если нужно)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28bda88eec9_0_137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45" name="Google Shape;645;g28bda88eec9_0_137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100"/>
              <a:t>Посоветуйся с методистом как лучше провести знакомство с аудиторией. Вопросы могут меняться. </a:t>
            </a:r>
            <a:br>
              <a:rPr lang="en-US" sz="1100"/>
            </a:br>
            <a:r>
              <a:rPr lang="en-US" sz="1100"/>
              <a:t>Стандартный слайд знакомства. Не меняем его, меняем текст в нем и иллюстрации (если нужно)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28bda88eec9_0_137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52" name="Google Shape;652;g28bda88eec9_0_137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100"/>
              <a:t>Посоветуйся с методистом как лучше провести знакомство с аудиторией. Вопросы могут меняться. </a:t>
            </a:r>
            <a:br>
              <a:rPr lang="en-US" sz="1100"/>
            </a:br>
            <a:r>
              <a:rPr lang="en-US" sz="1100"/>
              <a:t>Стандартный слайд знакомства. Не меняем его, меняем текст в нем и иллюстрации (если нужно)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28bda88eec9_0_138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58" name="Google Shape;658;g28bda88eec9_0_138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100"/>
              <a:t>Посоветуйся с методистом как лучше провести знакомство с аудиторией. Вопросы могут меняться. </a:t>
            </a:r>
            <a:br>
              <a:rPr lang="en-US" sz="1100"/>
            </a:br>
            <a:r>
              <a:rPr lang="en-US" sz="1100"/>
              <a:t>Стандартный слайд знакомства. Не меняем его, меняем текст в нем и иллюстрации (если нужно)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28bda88eec9_0_139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65" name="Google Shape;665;g28bda88eec9_0_139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100"/>
              <a:t>Посоветуйся с методистом как лучше провести знакомство с аудиторией. Вопросы могут меняться. </a:t>
            </a:r>
            <a:br>
              <a:rPr lang="en-US" sz="1100"/>
            </a:br>
            <a:r>
              <a:rPr lang="en-US" sz="1100"/>
              <a:t>Стандартный слайд знакомства. Не меняем его, меняем текст в нем и иллюстрации (если нужно)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28bda88eec9_0_140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72" name="Google Shape;672;g28bda88eec9_0_140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100"/>
              <a:t>Посоветуйся с методистом как лучше провести знакомство с аудиторией. Вопросы могут меняться. </a:t>
            </a:r>
            <a:br>
              <a:rPr lang="en-US" sz="1100"/>
            </a:br>
            <a:r>
              <a:rPr lang="en-US" sz="1100"/>
              <a:t>Стандартный слайд знакомства. Не меняем его, меняем текст в нем и иллюстрации (если нужно)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28bda88eec9_0_14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79" name="Google Shape;679;g28bda88eec9_0_141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100"/>
              <a:t>Посоветуйся с методистом как лучше провести знакомство с аудиторией. Вопросы могут меняться. </a:t>
            </a:r>
            <a:br>
              <a:rPr lang="en-US" sz="1100"/>
            </a:br>
            <a:r>
              <a:rPr lang="en-US" sz="1100"/>
              <a:t>Стандартный слайд знакомства. Не меняем его, меняем текст в нем и иллюстрации (если нужно)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28bda88eec9_0_14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86" name="Google Shape;686;g28bda88eec9_0_142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100"/>
              <a:t>Посоветуйся с методистом как лучше провести знакомство с аудиторией. Вопросы могут меняться. </a:t>
            </a:r>
            <a:br>
              <a:rPr lang="en-US" sz="1100"/>
            </a:br>
            <a:r>
              <a:rPr lang="en-US" sz="1100"/>
              <a:t>Стандартный слайд знакомства. Не меняем его, меняем текст в нем и иллюстрации (если нужно)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53" name="Google Shape;553;p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100"/>
              <a:t>Посоветуйся с методистом как лучше провести знакомство с аудиторией. Вопросы могут меняться. </a:t>
            </a:r>
            <a:br>
              <a:rPr lang="en-US" sz="1100"/>
            </a:br>
            <a:r>
              <a:rPr lang="en-US" sz="1100"/>
              <a:t>Стандартный слайд знакомства. Не меняем его, меняем текст в нем и иллюстрации (если нужно)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g28bda88eec9_0_142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93" name="Google Shape;693;g28bda88eec9_0_142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100"/>
              <a:t>Посоветуйся с методистом как лучше провести знакомство с аудиторией. Вопросы могут меняться. </a:t>
            </a:r>
            <a:br>
              <a:rPr lang="en-US" sz="1100"/>
            </a:br>
            <a:r>
              <a:rPr lang="en-US" sz="1100"/>
              <a:t>Стандартный слайд знакомства. Не меняем его, меняем текст в нем и иллюстрации (если нужно)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28bda88eec9_0_143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00" name="Google Shape;700;g28bda88eec9_0_143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100"/>
              <a:t>Посоветуйся с методистом как лучше провести знакомство с аудиторией. Вопросы могут меняться. </a:t>
            </a:r>
            <a:br>
              <a:rPr lang="en-US" sz="1100"/>
            </a:br>
            <a:r>
              <a:rPr lang="en-US" sz="1100"/>
              <a:t>Стандартный слайд знакомства. Не меняем его, меняем текст в нем и иллюстрации (если нужно)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g28bda88eec9_0_144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07" name="Google Shape;707;g28bda88eec9_0_144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100"/>
              <a:t>Посоветуйся с методистом как лучше провести знакомство с аудиторией. Вопросы могут меняться. </a:t>
            </a:r>
            <a:br>
              <a:rPr lang="en-US" sz="1100"/>
            </a:br>
            <a:r>
              <a:rPr lang="en-US" sz="1100"/>
              <a:t>Стандартный слайд знакомства. Не меняем его, меняем текст в нем и иллюстрации (если нужно)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g28bda88eec9_0_146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22" name="Google Shape;722;g28bda88eec9_0_146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100"/>
              <a:t>Посоветуйся с методистом как лучше провести знакомство с аудиторией. Вопросы могут меняться. </a:t>
            </a:r>
            <a:br>
              <a:rPr lang="en-US" sz="1100"/>
            </a:br>
            <a:r>
              <a:rPr lang="en-US" sz="1100"/>
              <a:t>Стандартный слайд знакомства. Не меняем его, меняем текст в нем и иллюстрации (если нужно)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g28bda88eec9_0_148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37" name="Google Shape;737;g28bda88eec9_0_148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100"/>
              <a:t>Посоветуйся с методистом как лучше провести знакомство с аудиторией. Вопросы могут меняться. </a:t>
            </a:r>
            <a:br>
              <a:rPr lang="en-US" sz="1100"/>
            </a:br>
            <a:r>
              <a:rPr lang="en-US" sz="1100"/>
              <a:t>Стандартный слайд знакомства. Не меняем его, меняем текст в нем и иллюстрации (если нужно)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g28bda88eec9_0_15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62" name="Google Shape;762;g28bda88eec9_0_152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100"/>
              <a:t>Посоветуйся с методистом как лучше провести знакомство с аудиторией. Вопросы могут меняться. </a:t>
            </a:r>
            <a:br>
              <a:rPr lang="en-US" sz="1100"/>
            </a:br>
            <a:r>
              <a:rPr lang="en-US" sz="1100"/>
              <a:t>Стандартный слайд знакомства. Не меняем его, меняем текст в нем и иллюстрации (если нужно)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g28bda88eec9_0_15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69" name="Google Shape;769;g28bda88eec9_0_153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100"/>
              <a:t>Посоветуйся с методистом как лучше провести знакомство с аудиторией. Вопросы могут меняться. </a:t>
            </a:r>
            <a:br>
              <a:rPr lang="en-US" sz="1100"/>
            </a:br>
            <a:r>
              <a:rPr lang="en-US" sz="1100"/>
              <a:t>Стандартный слайд знакомства. Не меняем его, меняем текст в нем и иллюстрации (если нужно)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g28bda88eec9_0_153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75" name="Google Shape;775;g28bda88eec9_0_153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100"/>
              <a:t>Посоветуйся с методистом как лучше провести знакомство с аудиторией. Вопросы могут меняться. </a:t>
            </a:r>
            <a:br>
              <a:rPr lang="en-US" sz="1100"/>
            </a:br>
            <a:r>
              <a:rPr lang="en-US" sz="1100"/>
              <a:t>Стандартный слайд знакомства. Не меняем его, меняем текст в нем и иллюстрации (если нужно)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p2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81" name="Google Shape;781;p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59" name="Google Shape;559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28bda88eec9_0_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65" name="Google Shape;565;g28bda88eec9_0_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100"/>
              <a:t>Посоветуйся с методистом как лучше провести знакомство с аудиторией. Вопросы могут меняться. </a:t>
            </a:r>
            <a:br>
              <a:rPr lang="en-US" sz="1100"/>
            </a:br>
            <a:r>
              <a:rPr lang="en-US" sz="1100"/>
              <a:t>Стандартный слайд знакомства. Не меняем его, меняем текст в нем и иллюстрации (если нужно)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28bda88eec9_0_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78" name="Google Shape;578;g28bda88eec9_0_1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100"/>
              <a:t>Посоветуйся с методистом как лучше провести знакомство с аудиторией. Вопросы могут меняться. </a:t>
            </a:r>
            <a:br>
              <a:rPr lang="en-US" sz="1100"/>
            </a:br>
            <a:r>
              <a:rPr lang="en-US" sz="1100"/>
              <a:t>Стандартный слайд знакомства. Не меняем его, меняем текст в нем и иллюстрации (если нужно)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28bda88eec9_0_3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92" name="Google Shape;592;g28bda88eec9_0_3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100"/>
              <a:t>Посоветуйся с методистом как лучше провести знакомство с аудиторией. Вопросы могут меняться. </a:t>
            </a:r>
            <a:br>
              <a:rPr lang="en-US" sz="1100"/>
            </a:br>
            <a:r>
              <a:rPr lang="en-US" sz="1100"/>
              <a:t>Стандартный слайд знакомства. Не меняем его, меняем текст в нем и иллюстрации (если нужно)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28bda88eec9_0_6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07" name="Google Shape;607;g28bda88eec9_0_6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100"/>
              <a:t>Посоветуйся с методистом как лучше провести знакомство с аудиторией. Вопросы могут меняться. </a:t>
            </a:r>
            <a:br>
              <a:rPr lang="en-US" sz="1100"/>
            </a:br>
            <a:r>
              <a:rPr lang="en-US" sz="1100"/>
              <a:t>Стандартный слайд знакомства. Не меняем его, меняем текст в нем и иллюстрации (если нужно)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g28bda88eec9_0_65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14" name="Google Shape;614;g28bda88eec9_0_65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100"/>
              <a:t>Посоветуйся с методистом как лучше провести знакомство с аудиторией. Вопросы могут меняться. </a:t>
            </a:r>
            <a:br>
              <a:rPr lang="en-US" sz="1100"/>
            </a:br>
            <a:r>
              <a:rPr lang="en-US" sz="1100"/>
              <a:t>Стандартный слайд знакомства. Не меняем его, меняем текст в нем и иллюстрации (если нужно)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28bda88eec9_0_66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20" name="Google Shape;620;g28bda88eec9_0_66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100"/>
              <a:t>Посоветуйся с методистом как лучше провести знакомство с аудиторией. Вопросы могут меняться. </a:t>
            </a:r>
            <a:br>
              <a:rPr lang="en-US" sz="1100"/>
            </a:br>
            <a:r>
              <a:rPr lang="en-US" sz="1100"/>
              <a:t>Стандартный слайд знакомства. Не меняем его, меняем текст в нем и иллюстрации (если нужно)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4.png"/><Relationship Id="rId3" Type="http://schemas.openxmlformats.org/officeDocument/2006/relationships/image" Target="../media/image3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9.png"/><Relationship Id="rId3" Type="http://schemas.openxmlformats.org/officeDocument/2006/relationships/image" Target="../media/image3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5.png"/><Relationship Id="rId3" Type="http://schemas.openxmlformats.org/officeDocument/2006/relationships/image" Target="../media/image3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0.png"/><Relationship Id="rId3" Type="http://schemas.openxmlformats.org/officeDocument/2006/relationships/image" Target="../media/image3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png"/><Relationship Id="rId3" Type="http://schemas.openxmlformats.org/officeDocument/2006/relationships/image" Target="../media/image38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9.png"/><Relationship Id="rId3" Type="http://schemas.openxmlformats.org/officeDocument/2006/relationships/image" Target="../media/image32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5.png"/><Relationship Id="rId3" Type="http://schemas.openxmlformats.org/officeDocument/2006/relationships/image" Target="../media/image28.png"/><Relationship Id="rId4" Type="http://schemas.openxmlformats.org/officeDocument/2006/relationships/image" Target="../media/image29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4.png"/><Relationship Id="rId3" Type="http://schemas.openxmlformats.org/officeDocument/2006/relationships/image" Target="../media/image28.png"/><Relationship Id="rId4" Type="http://schemas.openxmlformats.org/officeDocument/2006/relationships/image" Target="../media/image29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3.png"/><Relationship Id="rId3" Type="http://schemas.openxmlformats.org/officeDocument/2006/relationships/image" Target="../media/image28.png"/><Relationship Id="rId4" Type="http://schemas.openxmlformats.org/officeDocument/2006/relationships/image" Target="../media/image29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4.png"/><Relationship Id="rId4" Type="http://schemas.openxmlformats.org/officeDocument/2006/relationships/image" Target="../media/image4.png"/><Relationship Id="rId5" Type="http://schemas.openxmlformats.org/officeDocument/2006/relationships/image" Target="../media/image12.png"/><Relationship Id="rId6" Type="http://schemas.openxmlformats.org/officeDocument/2006/relationships/image" Target="../media/image3.png"/><Relationship Id="rId7" Type="http://schemas.openxmlformats.org/officeDocument/2006/relationships/image" Target="../media/image24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0.png"/><Relationship Id="rId3" Type="http://schemas.openxmlformats.org/officeDocument/2006/relationships/image" Target="../media/image32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Relationship Id="rId3" Type="http://schemas.openxmlformats.org/officeDocument/2006/relationships/image" Target="../media/image9.png"/><Relationship Id="rId4" Type="http://schemas.openxmlformats.org/officeDocument/2006/relationships/image" Target="../media/image1.png"/><Relationship Id="rId5" Type="http://schemas.openxmlformats.org/officeDocument/2006/relationships/image" Target="../media/image5.png"/><Relationship Id="rId6" Type="http://schemas.openxmlformats.org/officeDocument/2006/relationships/image" Target="../media/image27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2.png"/><Relationship Id="rId3" Type="http://schemas.openxmlformats.org/officeDocument/2006/relationships/image" Target="../media/image37.png"/><Relationship Id="rId4" Type="http://schemas.openxmlformats.org/officeDocument/2006/relationships/image" Target="../media/image55.png"/><Relationship Id="rId5" Type="http://schemas.openxmlformats.org/officeDocument/2006/relationships/image" Target="../media/image68.png"/><Relationship Id="rId6" Type="http://schemas.openxmlformats.org/officeDocument/2006/relationships/image" Target="../media/image49.png"/><Relationship Id="rId7" Type="http://schemas.openxmlformats.org/officeDocument/2006/relationships/image" Target="../media/image32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1.png"/><Relationship Id="rId3" Type="http://schemas.openxmlformats.org/officeDocument/2006/relationships/image" Target="../media/image36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6.png"/><Relationship Id="rId3" Type="http://schemas.openxmlformats.org/officeDocument/2006/relationships/image" Target="../media/image54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6.png"/><Relationship Id="rId3" Type="http://schemas.openxmlformats.org/officeDocument/2006/relationships/image" Target="../media/image50.png"/><Relationship Id="rId4" Type="http://schemas.openxmlformats.org/officeDocument/2006/relationships/image" Target="../media/image64.png"/><Relationship Id="rId5" Type="http://schemas.openxmlformats.org/officeDocument/2006/relationships/image" Target="../media/image53.png"/><Relationship Id="rId6" Type="http://schemas.openxmlformats.org/officeDocument/2006/relationships/image" Target="../media/image59.png"/><Relationship Id="rId7" Type="http://schemas.openxmlformats.org/officeDocument/2006/relationships/image" Target="../media/image56.png"/><Relationship Id="rId8" Type="http://schemas.openxmlformats.org/officeDocument/2006/relationships/image" Target="../media/image48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Relationship Id="rId3" Type="http://schemas.openxmlformats.org/officeDocument/2006/relationships/image" Target="../media/image8.png"/><Relationship Id="rId4" Type="http://schemas.openxmlformats.org/officeDocument/2006/relationships/image" Target="../media/image2.png"/><Relationship Id="rId5" Type="http://schemas.openxmlformats.org/officeDocument/2006/relationships/image" Target="../media/image11.png"/><Relationship Id="rId6" Type="http://schemas.openxmlformats.org/officeDocument/2006/relationships/image" Target="../media/image7.png"/><Relationship Id="rId7" Type="http://schemas.openxmlformats.org/officeDocument/2006/relationships/image" Target="../media/image13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2.png"/><Relationship Id="rId3" Type="http://schemas.openxmlformats.org/officeDocument/2006/relationships/image" Target="../media/image36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3.png"/><Relationship Id="rId3" Type="http://schemas.openxmlformats.org/officeDocument/2006/relationships/image" Target="../media/image36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1.png"/><Relationship Id="rId3" Type="http://schemas.openxmlformats.org/officeDocument/2006/relationships/image" Target="../media/image36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6.png"/><Relationship Id="rId3" Type="http://schemas.openxmlformats.org/officeDocument/2006/relationships/image" Target="../media/image54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4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4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4.pn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4.pn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4.png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4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4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4.pn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0.png"/><Relationship Id="rId3" Type="http://schemas.openxmlformats.org/officeDocument/2006/relationships/image" Target="../media/image32.pn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2.png"/><Relationship Id="rId3" Type="http://schemas.openxmlformats.org/officeDocument/2006/relationships/image" Target="../media/image38.png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2.png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png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9" Type="http://schemas.openxmlformats.org/officeDocument/2006/relationships/image" Target="../media/image24.png"/><Relationship Id="rId5" Type="http://schemas.openxmlformats.org/officeDocument/2006/relationships/image" Target="../media/image41.png"/><Relationship Id="rId6" Type="http://schemas.openxmlformats.org/officeDocument/2006/relationships/image" Target="../media/image10.png"/><Relationship Id="rId7" Type="http://schemas.openxmlformats.org/officeDocument/2006/relationships/image" Target="../media/image21.png"/><Relationship Id="rId8" Type="http://schemas.openxmlformats.org/officeDocument/2006/relationships/image" Target="../media/image30.png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14.png"/><Relationship Id="rId4" Type="http://schemas.openxmlformats.org/officeDocument/2006/relationships/image" Target="../media/image4.png"/><Relationship Id="rId5" Type="http://schemas.openxmlformats.org/officeDocument/2006/relationships/image" Target="../media/image12.png"/><Relationship Id="rId6" Type="http://schemas.openxmlformats.org/officeDocument/2006/relationships/image" Target="../media/image3.png"/><Relationship Id="rId7" Type="http://schemas.openxmlformats.org/officeDocument/2006/relationships/image" Target="../media/image24.png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4.png"/><Relationship Id="rId3" Type="http://schemas.openxmlformats.org/officeDocument/2006/relationships/image" Target="../media/image8.png"/><Relationship Id="rId4" Type="http://schemas.openxmlformats.org/officeDocument/2006/relationships/image" Target="../media/image2.png"/><Relationship Id="rId5" Type="http://schemas.openxmlformats.org/officeDocument/2006/relationships/image" Target="../media/image11.png"/><Relationship Id="rId6" Type="http://schemas.openxmlformats.org/officeDocument/2006/relationships/image" Target="../media/image7.png"/><Relationship Id="rId7" Type="http://schemas.openxmlformats.org/officeDocument/2006/relationships/image" Target="../media/image13.png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4.png"/><Relationship Id="rId3" Type="http://schemas.openxmlformats.org/officeDocument/2006/relationships/image" Target="../media/image9.png"/><Relationship Id="rId4" Type="http://schemas.openxmlformats.org/officeDocument/2006/relationships/image" Target="../media/image1.png"/><Relationship Id="rId5" Type="http://schemas.openxmlformats.org/officeDocument/2006/relationships/image" Target="../media/image5.png"/><Relationship Id="rId6" Type="http://schemas.openxmlformats.org/officeDocument/2006/relationships/image" Target="../media/image27.png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.png"/><Relationship Id="rId3" Type="http://schemas.openxmlformats.org/officeDocument/2006/relationships/image" Target="../media/image26.png"/><Relationship Id="rId4" Type="http://schemas.openxmlformats.org/officeDocument/2006/relationships/image" Target="../media/image16.png"/><Relationship Id="rId9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31.png"/><Relationship Id="rId7" Type="http://schemas.openxmlformats.org/officeDocument/2006/relationships/image" Target="../media/image33.png"/><Relationship Id="rId8" Type="http://schemas.openxmlformats.org/officeDocument/2006/relationships/image" Target="../media/image20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9" Type="http://schemas.openxmlformats.org/officeDocument/2006/relationships/image" Target="../media/image24.png"/><Relationship Id="rId5" Type="http://schemas.openxmlformats.org/officeDocument/2006/relationships/image" Target="../media/image41.png"/><Relationship Id="rId6" Type="http://schemas.openxmlformats.org/officeDocument/2006/relationships/image" Target="../media/image10.png"/><Relationship Id="rId7" Type="http://schemas.openxmlformats.org/officeDocument/2006/relationships/image" Target="../media/image21.png"/><Relationship Id="rId8" Type="http://schemas.openxmlformats.org/officeDocument/2006/relationships/image" Target="../media/image30.png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2.png"/><Relationship Id="rId3" Type="http://schemas.openxmlformats.org/officeDocument/2006/relationships/image" Target="../media/image37.png"/><Relationship Id="rId4" Type="http://schemas.openxmlformats.org/officeDocument/2006/relationships/image" Target="../media/image55.png"/><Relationship Id="rId5" Type="http://schemas.openxmlformats.org/officeDocument/2006/relationships/image" Target="../media/image68.png"/><Relationship Id="rId6" Type="http://schemas.openxmlformats.org/officeDocument/2006/relationships/image" Target="../media/image49.png"/><Relationship Id="rId7" Type="http://schemas.openxmlformats.org/officeDocument/2006/relationships/image" Target="../media/image32.png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7.png"/><Relationship Id="rId3" Type="http://schemas.openxmlformats.org/officeDocument/2006/relationships/image" Target="../media/image113.png"/><Relationship Id="rId4" Type="http://schemas.openxmlformats.org/officeDocument/2006/relationships/image" Target="../media/image100.png"/><Relationship Id="rId5" Type="http://schemas.openxmlformats.org/officeDocument/2006/relationships/image" Target="../media/image110.png"/><Relationship Id="rId6" Type="http://schemas.openxmlformats.org/officeDocument/2006/relationships/image" Target="../media/image102.png"/><Relationship Id="rId7" Type="http://schemas.openxmlformats.org/officeDocument/2006/relationships/image" Target="../media/image24.png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0.png"/><Relationship Id="rId3" Type="http://schemas.openxmlformats.org/officeDocument/2006/relationships/image" Target="../media/image98.png"/><Relationship Id="rId4" Type="http://schemas.openxmlformats.org/officeDocument/2006/relationships/image" Target="../media/image136.png"/><Relationship Id="rId5" Type="http://schemas.openxmlformats.org/officeDocument/2006/relationships/image" Target="../media/image106.png"/><Relationship Id="rId6" Type="http://schemas.openxmlformats.org/officeDocument/2006/relationships/image" Target="../media/image112.png"/><Relationship Id="rId7" Type="http://schemas.openxmlformats.org/officeDocument/2006/relationships/image" Target="../media/image32.png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7.png"/><Relationship Id="rId3" Type="http://schemas.openxmlformats.org/officeDocument/2006/relationships/image" Target="../media/image139.png"/><Relationship Id="rId4" Type="http://schemas.openxmlformats.org/officeDocument/2006/relationships/image" Target="../media/image123.png"/><Relationship Id="rId5" Type="http://schemas.openxmlformats.org/officeDocument/2006/relationships/image" Target="../media/image109.png"/><Relationship Id="rId6" Type="http://schemas.openxmlformats.org/officeDocument/2006/relationships/image" Target="../media/image24.png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4.png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<Relationships xmlns="http://schemas.openxmlformats.org/package/2006/relationships"><Relationship Id="rId20" Type="http://schemas.openxmlformats.org/officeDocument/2006/relationships/image" Target="../media/image128.png"/><Relationship Id="rId22" Type="http://schemas.openxmlformats.org/officeDocument/2006/relationships/image" Target="../media/image126.png"/><Relationship Id="rId21" Type="http://schemas.openxmlformats.org/officeDocument/2006/relationships/image" Target="../media/image140.png"/><Relationship Id="rId24" Type="http://schemas.openxmlformats.org/officeDocument/2006/relationships/image" Target="../media/image145.png"/><Relationship Id="rId23" Type="http://schemas.openxmlformats.org/officeDocument/2006/relationships/image" Target="../media/image131.png"/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4.png"/><Relationship Id="rId3" Type="http://schemas.openxmlformats.org/officeDocument/2006/relationships/image" Target="../media/image114.png"/><Relationship Id="rId4" Type="http://schemas.openxmlformats.org/officeDocument/2006/relationships/image" Target="../media/image108.png"/><Relationship Id="rId9" Type="http://schemas.openxmlformats.org/officeDocument/2006/relationships/image" Target="../media/image118.png"/><Relationship Id="rId26" Type="http://schemas.openxmlformats.org/officeDocument/2006/relationships/image" Target="../media/image133.png"/><Relationship Id="rId25" Type="http://schemas.openxmlformats.org/officeDocument/2006/relationships/image" Target="../media/image162.png"/><Relationship Id="rId28" Type="http://schemas.openxmlformats.org/officeDocument/2006/relationships/image" Target="../media/image157.png"/><Relationship Id="rId27" Type="http://schemas.openxmlformats.org/officeDocument/2006/relationships/image" Target="../media/image135.png"/><Relationship Id="rId5" Type="http://schemas.openxmlformats.org/officeDocument/2006/relationships/image" Target="../media/image144.png"/><Relationship Id="rId6" Type="http://schemas.openxmlformats.org/officeDocument/2006/relationships/image" Target="../media/image116.png"/><Relationship Id="rId29" Type="http://schemas.openxmlformats.org/officeDocument/2006/relationships/image" Target="../media/image152.png"/><Relationship Id="rId7" Type="http://schemas.openxmlformats.org/officeDocument/2006/relationships/image" Target="../media/image111.png"/><Relationship Id="rId8" Type="http://schemas.openxmlformats.org/officeDocument/2006/relationships/image" Target="../media/image115.png"/><Relationship Id="rId31" Type="http://schemas.openxmlformats.org/officeDocument/2006/relationships/image" Target="../media/image149.png"/><Relationship Id="rId30" Type="http://schemas.openxmlformats.org/officeDocument/2006/relationships/image" Target="../media/image159.png"/><Relationship Id="rId11" Type="http://schemas.openxmlformats.org/officeDocument/2006/relationships/image" Target="../media/image132.png"/><Relationship Id="rId33" Type="http://schemas.openxmlformats.org/officeDocument/2006/relationships/image" Target="../media/image164.png"/><Relationship Id="rId10" Type="http://schemas.openxmlformats.org/officeDocument/2006/relationships/image" Target="../media/image121.png"/><Relationship Id="rId32" Type="http://schemas.openxmlformats.org/officeDocument/2006/relationships/image" Target="../media/image148.png"/><Relationship Id="rId13" Type="http://schemas.openxmlformats.org/officeDocument/2006/relationships/image" Target="../media/image130.png"/><Relationship Id="rId12" Type="http://schemas.openxmlformats.org/officeDocument/2006/relationships/image" Target="../media/image137.png"/><Relationship Id="rId15" Type="http://schemas.openxmlformats.org/officeDocument/2006/relationships/image" Target="../media/image119.png"/><Relationship Id="rId14" Type="http://schemas.openxmlformats.org/officeDocument/2006/relationships/image" Target="../media/image129.png"/><Relationship Id="rId17" Type="http://schemas.openxmlformats.org/officeDocument/2006/relationships/image" Target="../media/image124.png"/><Relationship Id="rId16" Type="http://schemas.openxmlformats.org/officeDocument/2006/relationships/image" Target="../media/image125.png"/><Relationship Id="rId19" Type="http://schemas.openxmlformats.org/officeDocument/2006/relationships/image" Target="../media/image122.png"/><Relationship Id="rId18" Type="http://schemas.openxmlformats.org/officeDocument/2006/relationships/image" Target="../media/image138.png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4.png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4.png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26.png"/><Relationship Id="rId4" Type="http://schemas.openxmlformats.org/officeDocument/2006/relationships/image" Target="../media/image16.png"/><Relationship Id="rId9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31.png"/><Relationship Id="rId7" Type="http://schemas.openxmlformats.org/officeDocument/2006/relationships/image" Target="../media/image33.png"/><Relationship Id="rId8" Type="http://schemas.openxmlformats.org/officeDocument/2006/relationships/image" Target="../media/image20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 5_2_1_2_1_1_1" showMasterSp="0" type="title">
  <p:cSld name="TITL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31"/>
          <p:cNvSpPr txBox="1"/>
          <p:nvPr>
            <p:ph type="title"/>
          </p:nvPr>
        </p:nvSpPr>
        <p:spPr>
          <a:xfrm>
            <a:off x="3805199" y="719998"/>
            <a:ext cx="4798803" cy="4026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2" name="Google Shape;12;p31"/>
          <p:cNvSpPr txBox="1"/>
          <p:nvPr>
            <p:ph idx="1" type="body"/>
          </p:nvPr>
        </p:nvSpPr>
        <p:spPr>
          <a:xfrm>
            <a:off x="3805199" y="1122599"/>
            <a:ext cx="4798803" cy="3600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3" name="Google Shape;13;p31"/>
          <p:cNvSpPr txBox="1"/>
          <p:nvPr>
            <p:ph idx="2" type="body"/>
          </p:nvPr>
        </p:nvSpPr>
        <p:spPr>
          <a:xfrm>
            <a:off x="3805199" y="2275800"/>
            <a:ext cx="3996300" cy="22242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pic>
        <p:nvPicPr>
          <p:cNvPr descr="Google Shape;11;p60" id="14" name="Google Shape;14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3998" y="186599"/>
            <a:ext cx="291603" cy="291602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31"/>
          <p:cNvSpPr txBox="1"/>
          <p:nvPr>
            <p:ph idx="12" type="sldNum"/>
          </p:nvPr>
        </p:nvSpPr>
        <p:spPr>
          <a:xfrm>
            <a:off x="6279548" y="4635137"/>
            <a:ext cx="273652" cy="2642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 5_2_1_5" showMasterSp="0">
  <p:cSld name="1_Title slide 5_2_1_5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40"/>
          <p:cNvSpPr txBox="1"/>
          <p:nvPr>
            <p:ph idx="1" type="body"/>
          </p:nvPr>
        </p:nvSpPr>
        <p:spPr>
          <a:xfrm>
            <a:off x="539999" y="152400"/>
            <a:ext cx="8064004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78" name="Google Shape;78;p40"/>
          <p:cNvSpPr txBox="1"/>
          <p:nvPr>
            <p:ph idx="12" type="sldNum"/>
          </p:nvPr>
        </p:nvSpPr>
        <p:spPr>
          <a:xfrm>
            <a:off x="6279548" y="4635137"/>
            <a:ext cx="273652" cy="2642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 5_2_1" showMasterSp="0">
  <p:cSld name="1_Title slide 5_2_1">
    <p:bg>
      <p:bgPr>
        <a:solidFill>
          <a:srgbClr val="252525"/>
        </a:solid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41"/>
          <p:cNvSpPr txBox="1"/>
          <p:nvPr>
            <p:ph type="title"/>
          </p:nvPr>
        </p:nvSpPr>
        <p:spPr>
          <a:xfrm>
            <a:off x="539999" y="719998"/>
            <a:ext cx="3852003" cy="255210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IBM Plex Sans SemiBold"/>
              <a:buNone/>
              <a:defRPr sz="36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81" name="Google Shape;81;p41"/>
          <p:cNvSpPr txBox="1"/>
          <p:nvPr>
            <p:ph idx="1" type="body"/>
          </p:nvPr>
        </p:nvSpPr>
        <p:spPr>
          <a:xfrm>
            <a:off x="539999" y="3272199"/>
            <a:ext cx="3852003" cy="1407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IBM Plex Sans"/>
              <a:buNone/>
              <a:defRPr sz="1000">
                <a:solidFill>
                  <a:srgbClr val="FFFFF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IBM Plex Sans"/>
              <a:buNone/>
              <a:defRPr sz="1000">
                <a:solidFill>
                  <a:srgbClr val="FFFFFF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IBM Plex Sans"/>
              <a:buNone/>
              <a:defRPr sz="1000">
                <a:solidFill>
                  <a:srgbClr val="FFFFFF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IBM Plex Sans"/>
              <a:buNone/>
              <a:defRPr sz="1000">
                <a:solidFill>
                  <a:srgbClr val="FFFFFF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IBM Plex Sans"/>
              <a:buNone/>
              <a:defRPr sz="1000">
                <a:solidFill>
                  <a:srgbClr val="FFFFFF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pic>
        <p:nvPicPr>
          <p:cNvPr descr="Google Shape;27;p67" id="82" name="Google Shape;82;p4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39999" y="359999"/>
            <a:ext cx="1611101" cy="207678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41"/>
          <p:cNvSpPr/>
          <p:nvPr/>
        </p:nvSpPr>
        <p:spPr>
          <a:xfrm>
            <a:off x="4979149" y="0"/>
            <a:ext cx="4164901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41"/>
          <p:cNvSpPr txBox="1"/>
          <p:nvPr>
            <p:ph idx="12" type="sldNum"/>
          </p:nvPr>
        </p:nvSpPr>
        <p:spPr>
          <a:xfrm>
            <a:off x="6279548" y="4635137"/>
            <a:ext cx="273652" cy="2642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 5_2_1_16" showMasterSp="0">
  <p:cSld name="1_Title slide 5_2_1_16">
    <p:bg>
      <p:bgPr>
        <a:solidFill>
          <a:srgbClr val="252525"/>
        </a:solid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42"/>
          <p:cNvSpPr txBox="1"/>
          <p:nvPr>
            <p:ph type="title"/>
          </p:nvPr>
        </p:nvSpPr>
        <p:spPr>
          <a:xfrm>
            <a:off x="539999" y="719998"/>
            <a:ext cx="3852003" cy="255210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IBM Plex Sans SemiBold"/>
              <a:buNone/>
              <a:defRPr sz="36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87" name="Google Shape;87;p42"/>
          <p:cNvSpPr txBox="1"/>
          <p:nvPr>
            <p:ph idx="1" type="body"/>
          </p:nvPr>
        </p:nvSpPr>
        <p:spPr>
          <a:xfrm>
            <a:off x="539999" y="3272199"/>
            <a:ext cx="3852003" cy="1407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IBM Plex Sans"/>
              <a:buNone/>
              <a:defRPr sz="1000">
                <a:solidFill>
                  <a:srgbClr val="FFFFF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IBM Plex Sans"/>
              <a:buNone/>
              <a:defRPr sz="1000">
                <a:solidFill>
                  <a:srgbClr val="FFFFFF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IBM Plex Sans"/>
              <a:buNone/>
              <a:defRPr sz="1000">
                <a:solidFill>
                  <a:srgbClr val="FFFFFF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IBM Plex Sans"/>
              <a:buNone/>
              <a:defRPr sz="1000">
                <a:solidFill>
                  <a:srgbClr val="FFFFFF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IBM Plex Sans"/>
              <a:buNone/>
              <a:defRPr sz="1000">
                <a:solidFill>
                  <a:srgbClr val="FFFFFF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pic>
        <p:nvPicPr>
          <p:cNvPr descr="Google Shape;32;p68" id="88" name="Google Shape;88;p4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39999" y="359999"/>
            <a:ext cx="1611101" cy="207678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42"/>
          <p:cNvSpPr/>
          <p:nvPr/>
        </p:nvSpPr>
        <p:spPr>
          <a:xfrm>
            <a:off x="4979149" y="0"/>
            <a:ext cx="4164901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42"/>
          <p:cNvSpPr txBox="1"/>
          <p:nvPr>
            <p:ph idx="12" type="sldNum"/>
          </p:nvPr>
        </p:nvSpPr>
        <p:spPr>
          <a:xfrm>
            <a:off x="6279548" y="4635137"/>
            <a:ext cx="273652" cy="2642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_2_1" showMasterSp="0">
  <p:cSld name="CUSTOM_2_1">
    <p:bg>
      <p:bgPr>
        <a:solidFill>
          <a:srgbClr val="252525"/>
        </a:solid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35;p69" id="92" name="Google Shape;92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3" y="0"/>
            <a:ext cx="9144007" cy="514350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36;p69" id="93" name="Google Shape;93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4001" y="186599"/>
            <a:ext cx="291603" cy="291602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43"/>
          <p:cNvSpPr txBox="1"/>
          <p:nvPr>
            <p:ph idx="1" type="body"/>
          </p:nvPr>
        </p:nvSpPr>
        <p:spPr>
          <a:xfrm>
            <a:off x="539999" y="152400"/>
            <a:ext cx="5958002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IBM Plex Sans"/>
              <a:buNone/>
              <a:defRPr sz="1000">
                <a:solidFill>
                  <a:srgbClr val="FFFFF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IBM Plex Sans"/>
              <a:buNone/>
              <a:defRPr sz="1000">
                <a:solidFill>
                  <a:srgbClr val="FFFFFF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IBM Plex Sans"/>
              <a:buNone/>
              <a:defRPr sz="1000">
                <a:solidFill>
                  <a:srgbClr val="FFFFFF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IBM Plex Sans"/>
              <a:buNone/>
              <a:defRPr sz="1000">
                <a:solidFill>
                  <a:srgbClr val="FFFFFF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IBM Plex Sans"/>
              <a:buNone/>
              <a:defRPr sz="1000">
                <a:solidFill>
                  <a:srgbClr val="FFFFFF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95" name="Google Shape;95;p43"/>
          <p:cNvSpPr txBox="1"/>
          <p:nvPr>
            <p:ph type="title"/>
          </p:nvPr>
        </p:nvSpPr>
        <p:spPr>
          <a:xfrm>
            <a:off x="539999" y="1295699"/>
            <a:ext cx="3852003" cy="255210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IBM Plex Sans"/>
              <a:buNone/>
              <a:defRPr sz="36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96" name="Google Shape;96;p43"/>
          <p:cNvSpPr txBox="1"/>
          <p:nvPr>
            <p:ph idx="12" type="sldNum"/>
          </p:nvPr>
        </p:nvSpPr>
        <p:spPr>
          <a:xfrm>
            <a:off x="6279548" y="4635137"/>
            <a:ext cx="273652" cy="2642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_2_1_5" showMasterSp="0">
  <p:cSld name="CUSTOM_2_1_5">
    <p:bg>
      <p:bgPr>
        <a:solidFill>
          <a:schemeClr val="accent1"/>
        </a:solid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40;p70" id="98" name="Google Shape;98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4" cy="514350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41;p70" id="99" name="Google Shape;99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4001" y="186599"/>
            <a:ext cx="291603" cy="291602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44"/>
          <p:cNvSpPr txBox="1"/>
          <p:nvPr>
            <p:ph idx="1" type="body"/>
          </p:nvPr>
        </p:nvSpPr>
        <p:spPr>
          <a:xfrm>
            <a:off x="539999" y="152400"/>
            <a:ext cx="5958002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IBM Plex Sans"/>
              <a:buNone/>
              <a:defRPr sz="1000">
                <a:solidFill>
                  <a:srgbClr val="FFFFF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IBM Plex Sans"/>
              <a:buNone/>
              <a:defRPr sz="1000">
                <a:solidFill>
                  <a:srgbClr val="FFFFFF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IBM Plex Sans"/>
              <a:buNone/>
              <a:defRPr sz="1000">
                <a:solidFill>
                  <a:srgbClr val="FFFFFF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IBM Plex Sans"/>
              <a:buNone/>
              <a:defRPr sz="1000">
                <a:solidFill>
                  <a:srgbClr val="FFFFFF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IBM Plex Sans"/>
              <a:buNone/>
              <a:defRPr sz="1000">
                <a:solidFill>
                  <a:srgbClr val="FFFFFF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01" name="Google Shape;101;p44"/>
          <p:cNvSpPr txBox="1"/>
          <p:nvPr>
            <p:ph type="title"/>
          </p:nvPr>
        </p:nvSpPr>
        <p:spPr>
          <a:xfrm>
            <a:off x="539999" y="1295699"/>
            <a:ext cx="8064004" cy="255210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IBM Plex Sans"/>
              <a:buNone/>
              <a:defRPr sz="36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02" name="Google Shape;102;p44"/>
          <p:cNvSpPr txBox="1"/>
          <p:nvPr>
            <p:ph idx="12" type="sldNum"/>
          </p:nvPr>
        </p:nvSpPr>
        <p:spPr>
          <a:xfrm>
            <a:off x="6279548" y="4635137"/>
            <a:ext cx="273652" cy="2642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_2_1_5_1" showMasterSp="0">
  <p:cSld name="CUSTOM_2_1_5_1">
    <p:bg>
      <p:bgPr>
        <a:solidFill>
          <a:srgbClr val="5DB560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45;p71" id="104" name="Google Shape;104;p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4" cy="514350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46;p71" id="105" name="Google Shape;105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4001" y="186599"/>
            <a:ext cx="291603" cy="291602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45"/>
          <p:cNvSpPr txBox="1"/>
          <p:nvPr>
            <p:ph idx="1" type="body"/>
          </p:nvPr>
        </p:nvSpPr>
        <p:spPr>
          <a:xfrm>
            <a:off x="539999" y="152400"/>
            <a:ext cx="5958002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IBM Plex Sans"/>
              <a:buNone/>
              <a:defRPr sz="1000">
                <a:solidFill>
                  <a:srgbClr val="FFFFF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IBM Plex Sans"/>
              <a:buNone/>
              <a:defRPr sz="1000">
                <a:solidFill>
                  <a:srgbClr val="FFFFFF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IBM Plex Sans"/>
              <a:buNone/>
              <a:defRPr sz="1000">
                <a:solidFill>
                  <a:srgbClr val="FFFFFF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IBM Plex Sans"/>
              <a:buNone/>
              <a:defRPr sz="1000">
                <a:solidFill>
                  <a:srgbClr val="FFFFFF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IBM Plex Sans"/>
              <a:buNone/>
              <a:defRPr sz="1000">
                <a:solidFill>
                  <a:srgbClr val="FFFFFF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07" name="Google Shape;107;p45"/>
          <p:cNvSpPr txBox="1"/>
          <p:nvPr>
            <p:ph type="title"/>
          </p:nvPr>
        </p:nvSpPr>
        <p:spPr>
          <a:xfrm>
            <a:off x="539999" y="1295699"/>
            <a:ext cx="8064004" cy="255210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IBM Plex Sans"/>
              <a:buNone/>
              <a:defRPr sz="36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08" name="Google Shape;108;p45"/>
          <p:cNvSpPr txBox="1"/>
          <p:nvPr>
            <p:ph idx="12" type="sldNum"/>
          </p:nvPr>
        </p:nvSpPr>
        <p:spPr>
          <a:xfrm>
            <a:off x="6279548" y="4635137"/>
            <a:ext cx="273652" cy="2642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_2_1_4" showMasterSp="0">
  <p:cSld name="CUSTOM_2_1_4">
    <p:bg>
      <p:bgPr>
        <a:solidFill>
          <a:srgbClr val="252525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50;p72" id="110" name="Google Shape;110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5"/>
            <a:ext cx="9144004" cy="514350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51;p72" id="111" name="Google Shape;111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4001" y="186599"/>
            <a:ext cx="291603" cy="291602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46"/>
          <p:cNvSpPr txBox="1"/>
          <p:nvPr>
            <p:ph idx="1" type="body"/>
          </p:nvPr>
        </p:nvSpPr>
        <p:spPr>
          <a:xfrm>
            <a:off x="539999" y="152400"/>
            <a:ext cx="5958002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IBM Plex Sans"/>
              <a:buNone/>
              <a:defRPr sz="1000">
                <a:solidFill>
                  <a:srgbClr val="FFFFF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IBM Plex Sans"/>
              <a:buNone/>
              <a:defRPr sz="1000">
                <a:solidFill>
                  <a:srgbClr val="FFFFFF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IBM Plex Sans"/>
              <a:buNone/>
              <a:defRPr sz="1000">
                <a:solidFill>
                  <a:srgbClr val="FFFFFF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IBM Plex Sans"/>
              <a:buNone/>
              <a:defRPr sz="1000">
                <a:solidFill>
                  <a:srgbClr val="FFFFFF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IBM Plex Sans"/>
              <a:buNone/>
              <a:defRPr sz="1000">
                <a:solidFill>
                  <a:srgbClr val="FFFFFF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13" name="Google Shape;113;p46"/>
          <p:cNvSpPr txBox="1"/>
          <p:nvPr>
            <p:ph type="title"/>
          </p:nvPr>
        </p:nvSpPr>
        <p:spPr>
          <a:xfrm>
            <a:off x="539999" y="1295699"/>
            <a:ext cx="8064004" cy="255210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IBM Plex Sans"/>
              <a:buNone/>
              <a:defRPr sz="24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14" name="Google Shape;114;p46"/>
          <p:cNvSpPr txBox="1"/>
          <p:nvPr>
            <p:ph idx="12" type="sldNum"/>
          </p:nvPr>
        </p:nvSpPr>
        <p:spPr>
          <a:xfrm>
            <a:off x="6279548" y="4635137"/>
            <a:ext cx="273652" cy="2642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_2_1_4_1_1" showMasterSp="0">
  <p:cSld name="CUSTOM_2_1_4_1_1">
    <p:bg>
      <p:bgPr>
        <a:solidFill>
          <a:srgbClr val="252525"/>
        </a:solid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55;p73" id="116" name="Google Shape;116;p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1" y="186599"/>
            <a:ext cx="291603" cy="29160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56;p73" id="117" name="Google Shape;117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47"/>
          <p:cNvSpPr txBox="1"/>
          <p:nvPr>
            <p:ph type="title"/>
          </p:nvPr>
        </p:nvSpPr>
        <p:spPr>
          <a:xfrm>
            <a:off x="539999" y="2268147"/>
            <a:ext cx="8064004" cy="6072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IBM Plex Sans"/>
              <a:buNone/>
              <a:defRPr sz="24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19" name="Google Shape;119;p47"/>
          <p:cNvSpPr txBox="1"/>
          <p:nvPr>
            <p:ph idx="12" type="sldNum"/>
          </p:nvPr>
        </p:nvSpPr>
        <p:spPr>
          <a:xfrm>
            <a:off x="6279548" y="4635137"/>
            <a:ext cx="273652" cy="2642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_2_1_2" showMasterSp="0">
  <p:cSld name="CUSTOM_2_1_2">
    <p:bg>
      <p:bgPr>
        <a:solidFill>
          <a:schemeClr val="accent1"/>
        </a:solid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60;p74" id="121" name="Google Shape;121;p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4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48"/>
          <p:cNvSpPr txBox="1"/>
          <p:nvPr>
            <p:ph idx="1" type="body"/>
          </p:nvPr>
        </p:nvSpPr>
        <p:spPr>
          <a:xfrm>
            <a:off x="539999" y="152400"/>
            <a:ext cx="5958002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IBM Plex Sans"/>
              <a:buNone/>
              <a:defRPr sz="1000">
                <a:solidFill>
                  <a:srgbClr val="FFFFF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IBM Plex Sans"/>
              <a:buNone/>
              <a:defRPr sz="1000">
                <a:solidFill>
                  <a:srgbClr val="FFFFFF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IBM Plex Sans"/>
              <a:buNone/>
              <a:defRPr sz="1000">
                <a:solidFill>
                  <a:srgbClr val="FFFFFF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IBM Plex Sans"/>
              <a:buNone/>
              <a:defRPr sz="1000">
                <a:solidFill>
                  <a:srgbClr val="FFFFFF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IBM Plex Sans"/>
              <a:buNone/>
              <a:defRPr sz="1000">
                <a:solidFill>
                  <a:srgbClr val="FFFFFF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23" name="Google Shape;123;p48"/>
          <p:cNvSpPr txBox="1"/>
          <p:nvPr>
            <p:ph type="title"/>
          </p:nvPr>
        </p:nvSpPr>
        <p:spPr>
          <a:xfrm>
            <a:off x="539999" y="1295699"/>
            <a:ext cx="3852003" cy="255210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IBM Plex Sans"/>
              <a:buNone/>
              <a:defRPr sz="36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pic>
        <p:nvPicPr>
          <p:cNvPr descr="Google Shape;63;p74" id="124" name="Google Shape;124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4001" y="186599"/>
            <a:ext cx="291603" cy="291602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48"/>
          <p:cNvSpPr txBox="1"/>
          <p:nvPr>
            <p:ph idx="12" type="sldNum"/>
          </p:nvPr>
        </p:nvSpPr>
        <p:spPr>
          <a:xfrm>
            <a:off x="6279548" y="4635137"/>
            <a:ext cx="273652" cy="2642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_2_1_2_1" showMasterSp="0">
  <p:cSld name="CUSTOM_2_1_2_1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65;p75" id="127" name="Google Shape;127;p4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49"/>
          <p:cNvSpPr txBox="1"/>
          <p:nvPr>
            <p:ph idx="1" type="body"/>
          </p:nvPr>
        </p:nvSpPr>
        <p:spPr>
          <a:xfrm>
            <a:off x="539999" y="152400"/>
            <a:ext cx="5958002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pic>
        <p:nvPicPr>
          <p:cNvPr descr="Google Shape;67;p75" id="129" name="Google Shape;129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3998" y="190613"/>
            <a:ext cx="291604" cy="283581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49"/>
          <p:cNvSpPr txBox="1"/>
          <p:nvPr>
            <p:ph type="title"/>
          </p:nvPr>
        </p:nvSpPr>
        <p:spPr>
          <a:xfrm>
            <a:off x="539999" y="1295695"/>
            <a:ext cx="3852003" cy="255210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IBM Plex Sans"/>
              <a:buNone/>
              <a:defRPr sz="36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pic>
        <p:nvPicPr>
          <p:cNvPr descr="Google Shape;69;p75" id="131" name="Google Shape;131;p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9999" y="4181573"/>
            <a:ext cx="421658" cy="360002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49"/>
          <p:cNvSpPr txBox="1"/>
          <p:nvPr>
            <p:ph idx="12" type="sldNum"/>
          </p:nvPr>
        </p:nvSpPr>
        <p:spPr>
          <a:xfrm>
            <a:off x="6279548" y="4635137"/>
            <a:ext cx="273652" cy="2642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 5_2_1_12" showMasterSp="0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2"/>
          <p:cNvSpPr txBox="1"/>
          <p:nvPr>
            <p:ph idx="1" type="body"/>
          </p:nvPr>
        </p:nvSpPr>
        <p:spPr>
          <a:xfrm>
            <a:off x="539999" y="152400"/>
            <a:ext cx="5958002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pic>
        <p:nvPicPr>
          <p:cNvPr descr="Google Shape;15;p61" id="18" name="Google Shape;18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3998" y="186599"/>
            <a:ext cx="291603" cy="291602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32"/>
          <p:cNvSpPr txBox="1"/>
          <p:nvPr>
            <p:ph idx="12" type="sldNum"/>
          </p:nvPr>
        </p:nvSpPr>
        <p:spPr>
          <a:xfrm>
            <a:off x="6279548" y="4635137"/>
            <a:ext cx="273652" cy="2642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_2_1_2_1_1" showMasterSp="0">
  <p:cSld name="CUSTOM_2_1_2_1_1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71;p76" id="134" name="Google Shape;134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4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50"/>
          <p:cNvSpPr txBox="1"/>
          <p:nvPr>
            <p:ph idx="1" type="body"/>
          </p:nvPr>
        </p:nvSpPr>
        <p:spPr>
          <a:xfrm>
            <a:off x="539999" y="152400"/>
            <a:ext cx="5958002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pic>
        <p:nvPicPr>
          <p:cNvPr descr="Google Shape;73;p76" id="136" name="Google Shape;136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3998" y="190613"/>
            <a:ext cx="291604" cy="28358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74;p76" id="137" name="Google Shape;137;p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9999" y="4181573"/>
            <a:ext cx="421658" cy="360002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50"/>
          <p:cNvSpPr txBox="1"/>
          <p:nvPr>
            <p:ph type="title"/>
          </p:nvPr>
        </p:nvSpPr>
        <p:spPr>
          <a:xfrm>
            <a:off x="539999" y="1295695"/>
            <a:ext cx="3852003" cy="255210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IBM Plex Sans"/>
              <a:buNone/>
              <a:defRPr sz="36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39" name="Google Shape;139;p50"/>
          <p:cNvSpPr txBox="1"/>
          <p:nvPr>
            <p:ph idx="12" type="sldNum"/>
          </p:nvPr>
        </p:nvSpPr>
        <p:spPr>
          <a:xfrm>
            <a:off x="6279548" y="4635137"/>
            <a:ext cx="273652" cy="2642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_2_1_2_1_1_1" showMasterSp="0">
  <p:cSld name="CUSTOM_2_1_2_1_1_1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77;p77" id="141" name="Google Shape;141;p5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4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51"/>
          <p:cNvSpPr txBox="1"/>
          <p:nvPr>
            <p:ph idx="1" type="body"/>
          </p:nvPr>
        </p:nvSpPr>
        <p:spPr>
          <a:xfrm>
            <a:off x="539999" y="152400"/>
            <a:ext cx="5958002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pic>
        <p:nvPicPr>
          <p:cNvPr descr="Google Shape;79;p77" id="143" name="Google Shape;143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3998" y="190613"/>
            <a:ext cx="291604" cy="28358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80;p77" id="144" name="Google Shape;144;p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9999" y="4181573"/>
            <a:ext cx="421658" cy="360002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51"/>
          <p:cNvSpPr txBox="1"/>
          <p:nvPr>
            <p:ph type="title"/>
          </p:nvPr>
        </p:nvSpPr>
        <p:spPr>
          <a:xfrm>
            <a:off x="539999" y="1295695"/>
            <a:ext cx="3852003" cy="255210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IBM Plex Sans"/>
              <a:buNone/>
              <a:defRPr sz="36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46" name="Google Shape;146;p51"/>
          <p:cNvSpPr txBox="1"/>
          <p:nvPr>
            <p:ph idx="12" type="sldNum"/>
          </p:nvPr>
        </p:nvSpPr>
        <p:spPr>
          <a:xfrm>
            <a:off x="6279548" y="4635137"/>
            <a:ext cx="273652" cy="2642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 5_2_1_2_1_2" showMasterSp="0">
  <p:cSld name="1_Title slide 5_2_1_2_1_2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52"/>
          <p:cNvSpPr txBox="1"/>
          <p:nvPr>
            <p:ph idx="1" type="body"/>
          </p:nvPr>
        </p:nvSpPr>
        <p:spPr>
          <a:xfrm>
            <a:off x="539999" y="152400"/>
            <a:ext cx="8064004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49" name="Google Shape;149;p52"/>
          <p:cNvSpPr txBox="1"/>
          <p:nvPr>
            <p:ph type="title"/>
          </p:nvPr>
        </p:nvSpPr>
        <p:spPr>
          <a:xfrm>
            <a:off x="539999" y="719998"/>
            <a:ext cx="3855602" cy="3600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pic>
        <p:nvPicPr>
          <p:cNvPr descr="Google Shape;86;p78" id="150" name="Google Shape;150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3998" y="4679998"/>
            <a:ext cx="291604" cy="283583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52"/>
          <p:cNvSpPr txBox="1"/>
          <p:nvPr>
            <p:ph idx="12" type="sldNum"/>
          </p:nvPr>
        </p:nvSpPr>
        <p:spPr>
          <a:xfrm>
            <a:off x="6279548" y="4635137"/>
            <a:ext cx="273652" cy="2642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 5_2_1_13" showMasterSp="0">
  <p:cSld name="1_Title slide 5_2_1_13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88;p79" id="153" name="Google Shape;153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3998" y="4679998"/>
            <a:ext cx="291603" cy="291604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53"/>
          <p:cNvSpPr txBox="1"/>
          <p:nvPr>
            <p:ph idx="1" type="body"/>
          </p:nvPr>
        </p:nvSpPr>
        <p:spPr>
          <a:xfrm>
            <a:off x="539999" y="152400"/>
            <a:ext cx="8064004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55" name="Google Shape;155;p53"/>
          <p:cNvSpPr txBox="1"/>
          <p:nvPr>
            <p:ph idx="12" type="sldNum"/>
          </p:nvPr>
        </p:nvSpPr>
        <p:spPr>
          <a:xfrm>
            <a:off x="6279548" y="4635137"/>
            <a:ext cx="273652" cy="2642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 5_2_1_14" showMasterSp="0">
  <p:cSld name="1_Title slide 5_2_1_14"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91;p80" id="157" name="Google Shape;157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3998" y="4679998"/>
            <a:ext cx="291603" cy="291604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54"/>
          <p:cNvSpPr txBox="1"/>
          <p:nvPr>
            <p:ph idx="1" type="body"/>
          </p:nvPr>
        </p:nvSpPr>
        <p:spPr>
          <a:xfrm>
            <a:off x="539999" y="152400"/>
            <a:ext cx="8064004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59" name="Google Shape;159;p54"/>
          <p:cNvSpPr txBox="1"/>
          <p:nvPr>
            <p:ph idx="12" type="sldNum"/>
          </p:nvPr>
        </p:nvSpPr>
        <p:spPr>
          <a:xfrm>
            <a:off x="6279548" y="4635137"/>
            <a:ext cx="273652" cy="2642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 5_2_1_15" showMasterSp="0">
  <p:cSld name="1_Title slide 5_2_1_15"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94;p81" id="161" name="Google Shape;161;p5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3998" y="4679998"/>
            <a:ext cx="291603" cy="291604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55"/>
          <p:cNvSpPr txBox="1"/>
          <p:nvPr>
            <p:ph idx="1" type="body"/>
          </p:nvPr>
        </p:nvSpPr>
        <p:spPr>
          <a:xfrm>
            <a:off x="539999" y="152400"/>
            <a:ext cx="8064004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63" name="Google Shape;163;p55"/>
          <p:cNvSpPr txBox="1"/>
          <p:nvPr>
            <p:ph idx="12" type="sldNum"/>
          </p:nvPr>
        </p:nvSpPr>
        <p:spPr>
          <a:xfrm>
            <a:off x="6279548" y="4635137"/>
            <a:ext cx="273652" cy="2642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 5_2_1_2_1_1_1">
  <p:cSld name="1_Title slide 5_2_1_2_1_1_1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56"/>
          <p:cNvSpPr txBox="1"/>
          <p:nvPr>
            <p:ph type="title"/>
          </p:nvPr>
        </p:nvSpPr>
        <p:spPr>
          <a:xfrm>
            <a:off x="3805199" y="719998"/>
            <a:ext cx="4798803" cy="4026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66" name="Google Shape;166;p56"/>
          <p:cNvSpPr txBox="1"/>
          <p:nvPr>
            <p:ph idx="1" type="body"/>
          </p:nvPr>
        </p:nvSpPr>
        <p:spPr>
          <a:xfrm>
            <a:off x="3805199" y="1122599"/>
            <a:ext cx="4798803" cy="3600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67" name="Google Shape;167;p56"/>
          <p:cNvSpPr txBox="1"/>
          <p:nvPr>
            <p:ph idx="2" type="body"/>
          </p:nvPr>
        </p:nvSpPr>
        <p:spPr>
          <a:xfrm>
            <a:off x="3805199" y="2275800"/>
            <a:ext cx="3996300" cy="22242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68" name="Google Shape;168;p56"/>
          <p:cNvSpPr txBox="1"/>
          <p:nvPr>
            <p:ph idx="12" type="sldNum"/>
          </p:nvPr>
        </p:nvSpPr>
        <p:spPr>
          <a:xfrm>
            <a:off x="6279548" y="4635137"/>
            <a:ext cx="273652" cy="2642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 5_2_1_4_1_1_1_1">
  <p:cSld name="1_Title slide 5_2_1_4_1_1_1_1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57"/>
          <p:cNvSpPr txBox="1"/>
          <p:nvPr>
            <p:ph type="title"/>
          </p:nvPr>
        </p:nvSpPr>
        <p:spPr>
          <a:xfrm>
            <a:off x="539999" y="719998"/>
            <a:ext cx="8065201" cy="3204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71" name="Google Shape;171;p57"/>
          <p:cNvSpPr txBox="1"/>
          <p:nvPr>
            <p:ph idx="1" type="body"/>
          </p:nvPr>
        </p:nvSpPr>
        <p:spPr>
          <a:xfrm>
            <a:off x="1008000" y="1439999"/>
            <a:ext cx="1278000" cy="3384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72" name="Google Shape;172;p57"/>
          <p:cNvSpPr txBox="1"/>
          <p:nvPr>
            <p:ph idx="12" type="sldNum"/>
          </p:nvPr>
        </p:nvSpPr>
        <p:spPr>
          <a:xfrm>
            <a:off x="6279548" y="4635137"/>
            <a:ext cx="273652" cy="2642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 5_2_1_4_1_1_1_1_1_1">
  <p:cSld name="1_Title slide 5_2_1_4_1_1_1_1_1_1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58"/>
          <p:cNvSpPr txBox="1"/>
          <p:nvPr>
            <p:ph type="title"/>
          </p:nvPr>
        </p:nvSpPr>
        <p:spPr>
          <a:xfrm>
            <a:off x="539999" y="719998"/>
            <a:ext cx="8065201" cy="3204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75" name="Google Shape;175;p58"/>
          <p:cNvSpPr txBox="1"/>
          <p:nvPr>
            <p:ph idx="1" type="body"/>
          </p:nvPr>
        </p:nvSpPr>
        <p:spPr>
          <a:xfrm>
            <a:off x="539999" y="1800000"/>
            <a:ext cx="1746001" cy="3384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76" name="Google Shape;176;p58"/>
          <p:cNvSpPr txBox="1"/>
          <p:nvPr>
            <p:ph idx="12" type="sldNum"/>
          </p:nvPr>
        </p:nvSpPr>
        <p:spPr>
          <a:xfrm>
            <a:off x="6279548" y="4635137"/>
            <a:ext cx="273652" cy="2642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 5_2_1_4_1">
  <p:cSld name="1_Title slide 5_2_1_4_1"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59"/>
          <p:cNvSpPr txBox="1"/>
          <p:nvPr>
            <p:ph type="title"/>
          </p:nvPr>
        </p:nvSpPr>
        <p:spPr>
          <a:xfrm>
            <a:off x="539999" y="719998"/>
            <a:ext cx="8064004" cy="7194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79" name="Google Shape;179;p59"/>
          <p:cNvSpPr txBox="1"/>
          <p:nvPr>
            <p:ph idx="1" type="body"/>
          </p:nvPr>
        </p:nvSpPr>
        <p:spPr>
          <a:xfrm>
            <a:off x="539999" y="1260000"/>
            <a:ext cx="8064004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80" name="Google Shape;180;p59"/>
          <p:cNvSpPr txBox="1"/>
          <p:nvPr>
            <p:ph idx="12" type="sldNum"/>
          </p:nvPr>
        </p:nvSpPr>
        <p:spPr>
          <a:xfrm>
            <a:off x="6279548" y="4635137"/>
            <a:ext cx="273652" cy="2642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_2_1_4_1_1_1_1" showMasterSp="0">
  <p:cSld name="CUSTOM_2_1_4_1_1_1_1">
    <p:bg>
      <p:bgPr>
        <a:solidFill>
          <a:srgbClr val="EFF0F5"/>
        </a:solid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3"/>
          <p:cNvSpPr txBox="1"/>
          <p:nvPr>
            <p:ph type="title"/>
          </p:nvPr>
        </p:nvSpPr>
        <p:spPr>
          <a:xfrm>
            <a:off x="539999" y="2268147"/>
            <a:ext cx="8064004" cy="6072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pic>
        <p:nvPicPr>
          <p:cNvPr descr="Google Shape;326;p60" id="22" name="Google Shape;22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127063" cy="305935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327;p60" id="23" name="Google Shape;23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005643" cy="175711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328;p60" id="24" name="Google Shape;24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35320" y="3159355"/>
            <a:ext cx="1208682" cy="198414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329;p60" id="25" name="Google Shape;25;p3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4762"/>
            <a:ext cx="1449931" cy="279201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330;p60" id="26" name="Google Shape;26;p3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153069" y="3371850"/>
            <a:ext cx="990931" cy="153371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331;p60" id="27" name="Google Shape;27;p3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603998" y="186599"/>
            <a:ext cx="291603" cy="291602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33"/>
          <p:cNvSpPr txBox="1"/>
          <p:nvPr>
            <p:ph idx="12" type="sldNum"/>
          </p:nvPr>
        </p:nvSpPr>
        <p:spPr>
          <a:xfrm>
            <a:off x="6216392" y="4608066"/>
            <a:ext cx="336810" cy="31839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 5_2_1_4_1_1">
  <p:cSld name="1_Title slide 5_2_1_4_1_1 2"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60"/>
          <p:cNvSpPr txBox="1"/>
          <p:nvPr>
            <p:ph type="title"/>
          </p:nvPr>
        </p:nvSpPr>
        <p:spPr>
          <a:xfrm>
            <a:off x="539999" y="719998"/>
            <a:ext cx="8064004" cy="7194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83" name="Google Shape;183;p60"/>
          <p:cNvSpPr txBox="1"/>
          <p:nvPr>
            <p:ph idx="1" type="body"/>
          </p:nvPr>
        </p:nvSpPr>
        <p:spPr>
          <a:xfrm>
            <a:off x="539999" y="1260000"/>
            <a:ext cx="3852003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84" name="Google Shape;184;p60"/>
          <p:cNvSpPr txBox="1"/>
          <p:nvPr>
            <p:ph idx="12" type="sldNum"/>
          </p:nvPr>
        </p:nvSpPr>
        <p:spPr>
          <a:xfrm>
            <a:off x="6279548" y="4635137"/>
            <a:ext cx="273652" cy="2642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 5_2_1_12">
  <p:cSld name="1_Title slide 5_2_1_12 2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61"/>
          <p:cNvSpPr txBox="1"/>
          <p:nvPr>
            <p:ph idx="1" type="body"/>
          </p:nvPr>
        </p:nvSpPr>
        <p:spPr>
          <a:xfrm>
            <a:off x="539999" y="152400"/>
            <a:ext cx="5958002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87" name="Google Shape;187;p61"/>
          <p:cNvSpPr txBox="1"/>
          <p:nvPr>
            <p:ph idx="12" type="sldNum"/>
          </p:nvPr>
        </p:nvSpPr>
        <p:spPr>
          <a:xfrm>
            <a:off x="6279548" y="4635137"/>
            <a:ext cx="273652" cy="2642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 5_2_1_12_1" showMasterSp="0">
  <p:cSld name="1_Title slide 5_2_1_12_1"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62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62"/>
          <p:cNvSpPr txBox="1"/>
          <p:nvPr>
            <p:ph idx="1" type="body"/>
          </p:nvPr>
        </p:nvSpPr>
        <p:spPr>
          <a:xfrm>
            <a:off x="539999" y="152400"/>
            <a:ext cx="4032002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pic>
        <p:nvPicPr>
          <p:cNvPr descr="Google Shape;179;p88" id="191" name="Google Shape;191;p6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3998" y="186599"/>
            <a:ext cx="291603" cy="291602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62"/>
          <p:cNvSpPr txBox="1"/>
          <p:nvPr>
            <p:ph idx="12" type="sldNum"/>
          </p:nvPr>
        </p:nvSpPr>
        <p:spPr>
          <a:xfrm>
            <a:off x="6279548" y="4635137"/>
            <a:ext cx="273652" cy="2642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 5_2_1_12_1_1" showMasterSp="0">
  <p:cSld name="1_Title slide 5_2_1_12_1_1"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63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63"/>
          <p:cNvSpPr txBox="1"/>
          <p:nvPr>
            <p:ph idx="1" type="body"/>
          </p:nvPr>
        </p:nvSpPr>
        <p:spPr>
          <a:xfrm>
            <a:off x="539999" y="152400"/>
            <a:ext cx="4032002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pic>
        <p:nvPicPr>
          <p:cNvPr descr="Google Shape;183;p89" id="196" name="Google Shape;196;p6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3998" y="186599"/>
            <a:ext cx="291603" cy="291602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63"/>
          <p:cNvSpPr txBox="1"/>
          <p:nvPr>
            <p:ph idx="12" type="sldNum"/>
          </p:nvPr>
        </p:nvSpPr>
        <p:spPr>
          <a:xfrm>
            <a:off x="6279548" y="4635137"/>
            <a:ext cx="273652" cy="2642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_2_1_4_1" showMasterSp="0">
  <p:cSld name="CUSTOM_2_1_4_1">
    <p:bg>
      <p:bgPr>
        <a:solidFill>
          <a:srgbClr val="252525"/>
        </a:solidFill>
      </p:bgPr>
    </p:bg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185;p90" id="199" name="Google Shape;199;p6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4" cy="514350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186;p90" id="200" name="Google Shape;200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4001" y="186599"/>
            <a:ext cx="291603" cy="291602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64"/>
          <p:cNvSpPr txBox="1"/>
          <p:nvPr>
            <p:ph idx="12" type="sldNum"/>
          </p:nvPr>
        </p:nvSpPr>
        <p:spPr>
          <a:xfrm>
            <a:off x="6279548" y="4635137"/>
            <a:ext cx="273652" cy="2642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 5_2_1_2_1_2" showMasterSp="0">
  <p:cSld name="1_Title slide 5_2_1_2_1_2 2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65"/>
          <p:cNvSpPr txBox="1"/>
          <p:nvPr>
            <p:ph idx="1" type="body"/>
          </p:nvPr>
        </p:nvSpPr>
        <p:spPr>
          <a:xfrm>
            <a:off x="539999" y="152400"/>
            <a:ext cx="8064004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204" name="Google Shape;204;p65"/>
          <p:cNvSpPr txBox="1"/>
          <p:nvPr>
            <p:ph type="title"/>
          </p:nvPr>
        </p:nvSpPr>
        <p:spPr>
          <a:xfrm>
            <a:off x="539999" y="719998"/>
            <a:ext cx="3855602" cy="3600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pic>
        <p:nvPicPr>
          <p:cNvPr descr="Google Shape;191;p91" id="205" name="Google Shape;205;p6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3998" y="4679998"/>
            <a:ext cx="291604" cy="283583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65"/>
          <p:cNvSpPr txBox="1"/>
          <p:nvPr>
            <p:ph idx="12" type="sldNum"/>
          </p:nvPr>
        </p:nvSpPr>
        <p:spPr>
          <a:xfrm>
            <a:off x="6279548" y="4635137"/>
            <a:ext cx="273652" cy="2642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 5_2_1_5" showMasterSp="0">
  <p:cSld name="1_Title slide 5_2_1_5 2"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66"/>
          <p:cNvSpPr txBox="1"/>
          <p:nvPr>
            <p:ph idx="1" type="body"/>
          </p:nvPr>
        </p:nvSpPr>
        <p:spPr>
          <a:xfrm>
            <a:off x="539999" y="152400"/>
            <a:ext cx="8064004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209" name="Google Shape;209;p66"/>
          <p:cNvSpPr txBox="1"/>
          <p:nvPr>
            <p:ph idx="12" type="sldNum"/>
          </p:nvPr>
        </p:nvSpPr>
        <p:spPr>
          <a:xfrm>
            <a:off x="6279548" y="4635137"/>
            <a:ext cx="273652" cy="2642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 5_2_1_13" showMasterSp="0">
  <p:cSld name="1_Title slide 5_2_1_13 2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195;p93" id="211" name="Google Shape;211;p6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3998" y="4679998"/>
            <a:ext cx="291603" cy="291604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67"/>
          <p:cNvSpPr txBox="1"/>
          <p:nvPr>
            <p:ph idx="1" type="body"/>
          </p:nvPr>
        </p:nvSpPr>
        <p:spPr>
          <a:xfrm>
            <a:off x="539999" y="152400"/>
            <a:ext cx="8064004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213" name="Google Shape;213;p67"/>
          <p:cNvSpPr txBox="1"/>
          <p:nvPr>
            <p:ph idx="12" type="sldNum"/>
          </p:nvPr>
        </p:nvSpPr>
        <p:spPr>
          <a:xfrm>
            <a:off x="6279548" y="4635137"/>
            <a:ext cx="273652" cy="2642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 5_2_1_14" showMasterSp="0">
  <p:cSld name="1_Title slide 5_2_1_14 2"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198;p94" id="215" name="Google Shape;215;p6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3998" y="4679998"/>
            <a:ext cx="291603" cy="291604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68"/>
          <p:cNvSpPr txBox="1"/>
          <p:nvPr>
            <p:ph idx="1" type="body"/>
          </p:nvPr>
        </p:nvSpPr>
        <p:spPr>
          <a:xfrm>
            <a:off x="539999" y="152400"/>
            <a:ext cx="8064004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217" name="Google Shape;217;p68"/>
          <p:cNvSpPr txBox="1"/>
          <p:nvPr>
            <p:ph idx="12" type="sldNum"/>
          </p:nvPr>
        </p:nvSpPr>
        <p:spPr>
          <a:xfrm>
            <a:off x="6279548" y="4635137"/>
            <a:ext cx="273652" cy="2642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 5_2_1_15" showMasterSp="0">
  <p:cSld name="1_Title slide 5_2_1_15 2"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201;p95" id="219" name="Google Shape;219;p6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3998" y="4679998"/>
            <a:ext cx="291603" cy="291604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69"/>
          <p:cNvSpPr txBox="1"/>
          <p:nvPr>
            <p:ph idx="1" type="body"/>
          </p:nvPr>
        </p:nvSpPr>
        <p:spPr>
          <a:xfrm>
            <a:off x="539999" y="152400"/>
            <a:ext cx="8064004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221" name="Google Shape;221;p69"/>
          <p:cNvSpPr txBox="1"/>
          <p:nvPr>
            <p:ph idx="12" type="sldNum"/>
          </p:nvPr>
        </p:nvSpPr>
        <p:spPr>
          <a:xfrm>
            <a:off x="6279548" y="4635137"/>
            <a:ext cx="273652" cy="2642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_2_1_4_1_1_1_1_1_2" showMasterSp="0">
  <p:cSld name="CUSTOM_2_1_4_1_1_1_1_1_2">
    <p:bg>
      <p:bgPr>
        <a:solidFill>
          <a:srgbClr val="EFF0F5"/>
        </a:solidFill>
      </p:bgPr>
    </p:bg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34"/>
          <p:cNvSpPr txBox="1"/>
          <p:nvPr>
            <p:ph type="title"/>
          </p:nvPr>
        </p:nvSpPr>
        <p:spPr>
          <a:xfrm>
            <a:off x="539999" y="2268147"/>
            <a:ext cx="8064004" cy="6072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pic>
        <p:nvPicPr>
          <p:cNvPr descr="Google Shape;100;p65" id="31" name="Google Shape;31;p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3998" y="186599"/>
            <a:ext cx="291603" cy="29160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101;p65" id="32" name="Google Shape;32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2555551" cy="18176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102;p65" id="33" name="Google Shape;33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72425" y="3696820"/>
            <a:ext cx="1171575" cy="144668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103;p65" id="34" name="Google Shape;34;p3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848193" y="3200805"/>
            <a:ext cx="1295810" cy="194269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104;p65" id="35" name="Google Shape;35;p3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0" y="0"/>
            <a:ext cx="2164024" cy="1416069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34"/>
          <p:cNvSpPr txBox="1"/>
          <p:nvPr>
            <p:ph idx="12" type="sldNum"/>
          </p:nvPr>
        </p:nvSpPr>
        <p:spPr>
          <a:xfrm>
            <a:off x="6279548" y="4635137"/>
            <a:ext cx="273652" cy="2642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 5_2_1_5_1" showMasterSp="0">
  <p:cSld name="1_Title slide 5_2_1_5_1"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70"/>
          <p:cNvSpPr txBox="1"/>
          <p:nvPr>
            <p:ph idx="1" type="body"/>
          </p:nvPr>
        </p:nvSpPr>
        <p:spPr>
          <a:xfrm>
            <a:off x="539999" y="152400"/>
            <a:ext cx="8064004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224" name="Google Shape;224;p70"/>
          <p:cNvSpPr txBox="1"/>
          <p:nvPr>
            <p:ph idx="12" type="sldNum"/>
          </p:nvPr>
        </p:nvSpPr>
        <p:spPr>
          <a:xfrm>
            <a:off x="6279548" y="4635137"/>
            <a:ext cx="273652" cy="2642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 5_2_1_12_2">
  <p:cSld name="1_Title slide 5_2_1_12_2"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71"/>
          <p:cNvSpPr txBox="1"/>
          <p:nvPr>
            <p:ph idx="1" type="body"/>
          </p:nvPr>
        </p:nvSpPr>
        <p:spPr>
          <a:xfrm>
            <a:off x="539999" y="152400"/>
            <a:ext cx="5958002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227" name="Google Shape;227;p71"/>
          <p:cNvSpPr txBox="1"/>
          <p:nvPr>
            <p:ph idx="12" type="sldNum"/>
          </p:nvPr>
        </p:nvSpPr>
        <p:spPr>
          <a:xfrm>
            <a:off x="6279548" y="4635137"/>
            <a:ext cx="273652" cy="2642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 5_2_1_4_1_1_1_1_1">
  <p:cSld name="1_Title slide 5_2_1_4_1_1_1_1_1"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72"/>
          <p:cNvSpPr txBox="1"/>
          <p:nvPr>
            <p:ph type="title"/>
          </p:nvPr>
        </p:nvSpPr>
        <p:spPr>
          <a:xfrm>
            <a:off x="539999" y="719998"/>
            <a:ext cx="8065201" cy="3204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230" name="Google Shape;230;p72"/>
          <p:cNvSpPr txBox="1"/>
          <p:nvPr>
            <p:ph idx="1" type="body"/>
          </p:nvPr>
        </p:nvSpPr>
        <p:spPr>
          <a:xfrm>
            <a:off x="1008000" y="1439999"/>
            <a:ext cx="1278000" cy="3384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231" name="Google Shape;231;p72"/>
          <p:cNvSpPr txBox="1"/>
          <p:nvPr>
            <p:ph idx="12" type="sldNum"/>
          </p:nvPr>
        </p:nvSpPr>
        <p:spPr>
          <a:xfrm>
            <a:off x="6279548" y="4635137"/>
            <a:ext cx="273652" cy="2642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 5_2_1_4_1_1_1_1_1_1_1">
  <p:cSld name="1_Title slide 5_2_1_4_1_1_1_1_1_1_1"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73"/>
          <p:cNvSpPr txBox="1"/>
          <p:nvPr>
            <p:ph type="title"/>
          </p:nvPr>
        </p:nvSpPr>
        <p:spPr>
          <a:xfrm>
            <a:off x="539999" y="719998"/>
            <a:ext cx="8065201" cy="3204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234" name="Google Shape;234;p73"/>
          <p:cNvSpPr txBox="1"/>
          <p:nvPr>
            <p:ph idx="1" type="body"/>
          </p:nvPr>
        </p:nvSpPr>
        <p:spPr>
          <a:xfrm>
            <a:off x="539999" y="1800000"/>
            <a:ext cx="1746001" cy="3384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235" name="Google Shape;235;p73"/>
          <p:cNvSpPr txBox="1"/>
          <p:nvPr>
            <p:ph idx="12" type="sldNum"/>
          </p:nvPr>
        </p:nvSpPr>
        <p:spPr>
          <a:xfrm>
            <a:off x="6279548" y="4635137"/>
            <a:ext cx="273652" cy="2642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 5_2_1_12_1_2" showMasterSp="0">
  <p:cSld name="1_Title slide 5_2_1_12_1_2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74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p74"/>
          <p:cNvSpPr txBox="1"/>
          <p:nvPr>
            <p:ph idx="1" type="body"/>
          </p:nvPr>
        </p:nvSpPr>
        <p:spPr>
          <a:xfrm>
            <a:off x="539999" y="152400"/>
            <a:ext cx="4032002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pic>
        <p:nvPicPr>
          <p:cNvPr descr="Google Shape;251;p100" id="239" name="Google Shape;239;p7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3998" y="186599"/>
            <a:ext cx="291603" cy="291602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74"/>
          <p:cNvSpPr txBox="1"/>
          <p:nvPr>
            <p:ph idx="12" type="sldNum"/>
          </p:nvPr>
        </p:nvSpPr>
        <p:spPr>
          <a:xfrm>
            <a:off x="6279548" y="4635137"/>
            <a:ext cx="273652" cy="2642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 5_2_1_12_1_1_1" showMasterSp="0">
  <p:cSld name="1_Title slide 5_2_1_12_1_1_1"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75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75"/>
          <p:cNvSpPr txBox="1"/>
          <p:nvPr>
            <p:ph idx="1" type="body"/>
          </p:nvPr>
        </p:nvSpPr>
        <p:spPr>
          <a:xfrm>
            <a:off x="539999" y="152400"/>
            <a:ext cx="4032002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pic>
        <p:nvPicPr>
          <p:cNvPr descr="Google Shape;255;p101" id="244" name="Google Shape;244;p7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3998" y="186599"/>
            <a:ext cx="291603" cy="291602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75"/>
          <p:cNvSpPr txBox="1"/>
          <p:nvPr>
            <p:ph idx="12" type="sldNum"/>
          </p:nvPr>
        </p:nvSpPr>
        <p:spPr>
          <a:xfrm>
            <a:off x="6279548" y="4635137"/>
            <a:ext cx="273652" cy="2642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_2_1_4_1_1_1_1_1_1" showMasterSp="0">
  <p:cSld name="CUSTOM_2_1_4_1_1_1_1_1_1">
    <p:bg>
      <p:bgPr>
        <a:solidFill>
          <a:srgbClr val="252525"/>
        </a:solidFill>
      </p:bgPr>
    </p:bg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76"/>
          <p:cNvSpPr txBox="1"/>
          <p:nvPr>
            <p:ph type="title"/>
          </p:nvPr>
        </p:nvSpPr>
        <p:spPr>
          <a:xfrm>
            <a:off x="539999" y="2268147"/>
            <a:ext cx="8064004" cy="6072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IBM Plex Sans"/>
              <a:buNone/>
              <a:defRPr sz="24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pic>
        <p:nvPicPr>
          <p:cNvPr descr="Google Shape;362;p64" id="248" name="Google Shape;248;p7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509442" y="1475392"/>
            <a:ext cx="3634558" cy="366810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363;p64" id="249" name="Google Shape;249;p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81788" y="4105275"/>
            <a:ext cx="1825737" cy="10382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364;p64" id="250" name="Google Shape;250;p7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1084750" cy="277550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365;p64" id="251" name="Google Shape;251;p7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6553" y="0"/>
            <a:ext cx="2072172" cy="131510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366;p64" id="252" name="Google Shape;252;p7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0" y="3243263"/>
            <a:ext cx="2271716" cy="190024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367;p64" id="253" name="Google Shape;253;p7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604001" y="186599"/>
            <a:ext cx="291603" cy="291602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76"/>
          <p:cNvSpPr txBox="1"/>
          <p:nvPr>
            <p:ph idx="12" type="sldNum"/>
          </p:nvPr>
        </p:nvSpPr>
        <p:spPr>
          <a:xfrm>
            <a:off x="6216392" y="4608066"/>
            <a:ext cx="336810" cy="31839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 5_2_1_17_1_1" showMasterSp="0">
  <p:cSld name="1_Title slide 5_2_1_17_1_1">
    <p:bg>
      <p:bgPr>
        <a:solidFill>
          <a:srgbClr val="EFF0F5"/>
        </a:solidFill>
      </p:bgPr>
    </p:bg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222;p46" id="256" name="Google Shape;256;p7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259542"/>
            <a:ext cx="9144000" cy="4883961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77"/>
          <p:cNvSpPr txBox="1"/>
          <p:nvPr>
            <p:ph type="title"/>
          </p:nvPr>
        </p:nvSpPr>
        <p:spPr>
          <a:xfrm>
            <a:off x="539999" y="719998"/>
            <a:ext cx="3852003" cy="255210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IBM Plex Sans SemiBold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258" name="Google Shape;258;p77"/>
          <p:cNvSpPr txBox="1"/>
          <p:nvPr>
            <p:ph idx="1" type="body"/>
          </p:nvPr>
        </p:nvSpPr>
        <p:spPr>
          <a:xfrm>
            <a:off x="539999" y="3272199"/>
            <a:ext cx="3852003" cy="1407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pic>
        <p:nvPicPr>
          <p:cNvPr descr="Google Shape;225;p46" id="259" name="Google Shape;259;p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0007" y="238125"/>
            <a:ext cx="1414463" cy="182145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77"/>
          <p:cNvSpPr txBox="1"/>
          <p:nvPr>
            <p:ph idx="12" type="sldNum"/>
          </p:nvPr>
        </p:nvSpPr>
        <p:spPr>
          <a:xfrm>
            <a:off x="6216392" y="4608066"/>
            <a:ext cx="336810" cy="31839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Титульный слайд 4">
  <p:cSld name="1_Title slide 5_2_1_17_1_1_1">
    <p:bg>
      <p:bgPr>
        <a:solidFill>
          <a:srgbClr val="222222"/>
        </a:solidFill>
      </p:bgPr>
    </p:bg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27da62faafb_0_284"/>
          <p:cNvSpPr txBox="1"/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263" name="Google Shape;263;g27da62faafb_0_284"/>
          <p:cNvSpPr txBox="1"/>
          <p:nvPr>
            <p:ph idx="1" type="subTitle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descr="preencoded.png" id="264" name="Google Shape;264;g27da62faafb_0_28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345605" y="0"/>
            <a:ext cx="4798398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65" name="Google Shape;265;g27da62faafb_0_2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0000" y="238125"/>
            <a:ext cx="1414463" cy="1821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  <p15:guide id="18" pos="436">
          <p15:clr>
            <a:srgbClr val="E46962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Шаблон GeekBrains">
  <p:cSld name="1_Title slide 5_2_1_17">
    <p:bg>
      <p:bgPr>
        <a:solidFill>
          <a:srgbClr val="EFF0F5"/>
        </a:solidFill>
      </p:bgPr>
    </p:bg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68" name="Google Shape;268;g28bda88eec9_0_107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40007" y="238125"/>
            <a:ext cx="1414463" cy="18214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69" name="Google Shape;269;g28bda88eec9_0_10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598360"/>
            <a:ext cx="8923324" cy="45451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70" name="Google Shape;270;g28bda88eec9_0_10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598360"/>
            <a:ext cx="8923324" cy="45451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71" name="Google Shape;271;g28bda88eec9_0_107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29250" y="3148013"/>
            <a:ext cx="2402858" cy="199548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72" name="Google Shape;272;g28bda88eec9_0_107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432855" y="0"/>
            <a:ext cx="3171410" cy="202110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73" name="Google Shape;273;g28bda88eec9_0_107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467475" y="681038"/>
            <a:ext cx="2676525" cy="446246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74" name="Google Shape;274;g28bda88eec9_0_107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386263" y="1681163"/>
            <a:ext cx="2236570" cy="2214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75" name="Google Shape;275;g28bda88eec9_0_107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520677" y="3351125"/>
            <a:ext cx="907265" cy="866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g28bda88eec9_0_1077"/>
          <p:cNvSpPr/>
          <p:nvPr/>
        </p:nvSpPr>
        <p:spPr>
          <a:xfrm>
            <a:off x="409575" y="2014538"/>
            <a:ext cx="4567200" cy="11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3600" u="none" cap="none" strike="noStrike">
                <a:solidFill>
                  <a:srgbClr val="191816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Шаблон</a:t>
            </a:r>
            <a:br>
              <a:rPr i="0" lang="en-US" sz="3600" u="none" cap="none" strike="noStrike">
                <a:solidFill>
                  <a:srgbClr val="191816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</a:br>
            <a:r>
              <a:rPr i="0" lang="en-US" sz="3600" u="none" cap="none" strike="noStrike">
                <a:solidFill>
                  <a:srgbClr val="191816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GeekBrains</a:t>
            </a:r>
            <a:endParaRPr i="0" sz="3600" u="none" cap="none" strike="noStrike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  <p15:guide id="18" pos="436">
          <p15:clr>
            <a:srgbClr val="E46962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_2_1_4_1_1_1_1_1" showMasterSp="0">
  <p:cSld name="CUSTOM_2_1_4_1_1_1_1_1">
    <p:bg>
      <p:bgPr>
        <a:solidFill>
          <a:srgbClr val="EFF0F5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5"/>
          <p:cNvSpPr txBox="1"/>
          <p:nvPr>
            <p:ph type="title"/>
          </p:nvPr>
        </p:nvSpPr>
        <p:spPr>
          <a:xfrm>
            <a:off x="539999" y="2268147"/>
            <a:ext cx="8064004" cy="6072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pic>
        <p:nvPicPr>
          <p:cNvPr descr="Google Shape;335;p61" id="39" name="Google Shape;39;p3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3998" y="186599"/>
            <a:ext cx="291603" cy="29160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336;p61" id="40" name="Google Shape;40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2072379" cy="25086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337;p61" id="41" name="Google Shape;41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2241" y="425052"/>
            <a:ext cx="609371" cy="6093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338;p61" id="42" name="Google Shape;42;p3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177213" y="3752850"/>
            <a:ext cx="966791" cy="110089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339;p61" id="43" name="Google Shape;43;p3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0" y="3252787"/>
            <a:ext cx="2043116" cy="189071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340;p61" id="44" name="Google Shape;44;p3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918004" y="3927028"/>
            <a:ext cx="532225" cy="564118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35"/>
          <p:cNvSpPr txBox="1"/>
          <p:nvPr>
            <p:ph idx="12" type="sldNum"/>
          </p:nvPr>
        </p:nvSpPr>
        <p:spPr>
          <a:xfrm>
            <a:off x="6216392" y="4608066"/>
            <a:ext cx="336810" cy="31839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Титульный слайд 1">
  <p:cSld name="1_Title slide 5_2_1_17_2">
    <p:bg>
      <p:bgPr>
        <a:solidFill>
          <a:srgbClr val="EFF0F5"/>
        </a:solidFill>
      </p:bgPr>
    </p:bg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78" name="Google Shape;278;g28bda88eec9_0_108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95275" y="0"/>
            <a:ext cx="8848725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g28bda88eec9_0_1087"/>
          <p:cNvSpPr txBox="1"/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280" name="Google Shape;280;g28bda88eec9_0_1087"/>
          <p:cNvSpPr txBox="1"/>
          <p:nvPr>
            <p:ph idx="1" type="subTitle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descr="preencoded.png" id="281" name="Google Shape;281;g28bda88eec9_0_10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0007" y="238125"/>
            <a:ext cx="1414463" cy="1821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  <p15:guide id="18" pos="436">
          <p15:clr>
            <a:srgbClr val="E46962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Титульный слайд 2">
  <p:cSld name="1_Title slide 5_2_1_17_1">
    <p:bg>
      <p:bgPr>
        <a:solidFill>
          <a:srgbClr val="EFF0F5"/>
        </a:solidFill>
      </p:bgPr>
    </p:bg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83" name="Google Shape;283;g28bda88eec9_0_109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583911" y="0"/>
            <a:ext cx="5560090" cy="4546087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g28bda88eec9_0_1092"/>
          <p:cNvSpPr txBox="1"/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285" name="Google Shape;285;g28bda88eec9_0_1092"/>
          <p:cNvSpPr txBox="1"/>
          <p:nvPr>
            <p:ph idx="1" type="subTitle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descr="preencoded.png" id="286" name="Google Shape;286;g28bda88eec9_0_10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0007" y="238125"/>
            <a:ext cx="1414463" cy="1821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  <p15:guide id="18" pos="436">
          <p15:clr>
            <a:srgbClr val="E46962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Титульный слайд 3">
  <p:cSld name="1_Title slide 5_2_1_17_1_1">
    <p:bg>
      <p:bgPr>
        <a:solidFill>
          <a:srgbClr val="EFF0F5"/>
        </a:solidFill>
      </p:bgPr>
    </p:bg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" name="Google Shape;288;g28bda88eec9_0_1097"/>
          <p:cNvPicPr preferRelativeResize="0"/>
          <p:nvPr/>
        </p:nvPicPr>
        <p:blipFill rotWithShape="1">
          <a:blip r:embed="rId2">
            <a:alphaModFix/>
          </a:blip>
          <a:srcRect b="0" l="0" r="0" t="9"/>
          <a:stretch/>
        </p:blipFill>
        <p:spPr>
          <a:xfrm>
            <a:off x="0" y="259544"/>
            <a:ext cx="9143997" cy="4883955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g28bda88eec9_0_1097"/>
          <p:cNvSpPr txBox="1"/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290" name="Google Shape;290;g28bda88eec9_0_1097"/>
          <p:cNvSpPr txBox="1"/>
          <p:nvPr>
            <p:ph idx="1" type="subTitle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descr="preencoded.png" id="291" name="Google Shape;291;g28bda88eec9_0_10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0007" y="238125"/>
            <a:ext cx="1414463" cy="1821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  <p15:guide id="18" pos="436">
          <p15:clr>
            <a:srgbClr val="E46962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Титульный слайд 4">
  <p:cSld name="1_Title slide 5_2_1_17_1_1_1">
    <p:bg>
      <p:bgPr>
        <a:solidFill>
          <a:srgbClr val="222222"/>
        </a:solidFill>
      </p:bgPr>
    </p:bg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28bda88eec9_0_1102"/>
          <p:cNvSpPr txBox="1"/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294" name="Google Shape;294;g28bda88eec9_0_1102"/>
          <p:cNvSpPr txBox="1"/>
          <p:nvPr>
            <p:ph idx="1" type="subTitle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descr="preencoded.png" id="295" name="Google Shape;295;g28bda88eec9_0_110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345605" y="0"/>
            <a:ext cx="4798398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96" name="Google Shape;296;g28bda88eec9_0_110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0000" y="238125"/>
            <a:ext cx="1414463" cy="1821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  <p15:guide id="18" pos="436">
          <p15:clr>
            <a:srgbClr val="E46962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Карточка преподавателя">
  <p:cSld name="1_Title slide 5_2_1_2_1_1_1">
    <p:bg>
      <p:bgPr>
        <a:solidFill>
          <a:schemeClr val="lt1"/>
        </a:solidFill>
      </p:bgPr>
    </p:bg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28bda88eec9_0_1107"/>
          <p:cNvSpPr txBox="1"/>
          <p:nvPr>
            <p:ph type="title"/>
          </p:nvPr>
        </p:nvSpPr>
        <p:spPr>
          <a:xfrm>
            <a:off x="3805200" y="7200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299" name="Google Shape;299;g28bda88eec9_0_1107"/>
          <p:cNvSpPr txBox="1"/>
          <p:nvPr>
            <p:ph idx="1" type="subTitle"/>
          </p:nvPr>
        </p:nvSpPr>
        <p:spPr>
          <a:xfrm>
            <a:off x="3805200" y="1122600"/>
            <a:ext cx="47988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None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00" name="Google Shape;300;g28bda88eec9_0_1107"/>
          <p:cNvSpPr txBox="1"/>
          <p:nvPr>
            <p:ph idx="2" type="subTitle"/>
          </p:nvPr>
        </p:nvSpPr>
        <p:spPr>
          <a:xfrm>
            <a:off x="3805200" y="15987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1" name="Google Shape;301;g28bda88eec9_0_1107"/>
          <p:cNvSpPr txBox="1"/>
          <p:nvPr>
            <p:ph idx="3" type="body"/>
          </p:nvPr>
        </p:nvSpPr>
        <p:spPr>
          <a:xfrm>
            <a:off x="3805200" y="2275800"/>
            <a:ext cx="3996300" cy="22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302" name="Google Shape;302;g28bda88eec9_0_110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g28bda88eec9_0_1107"/>
          <p:cNvSpPr txBox="1"/>
          <p:nvPr>
            <p:ph idx="4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План курса">
  <p:cSld name="1_Title slide 5_2_1_4_1_1_1_1">
    <p:bg>
      <p:bgPr>
        <a:solidFill>
          <a:schemeClr val="lt1"/>
        </a:solidFill>
      </p:bgPr>
    </p:bg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28bda88eec9_0_1114"/>
          <p:cNvSpPr txBox="1"/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06" name="Google Shape;306;g28bda88eec9_0_1114"/>
          <p:cNvSpPr txBox="1"/>
          <p:nvPr>
            <p:ph idx="1" type="subTitle"/>
          </p:nvPr>
        </p:nvSpPr>
        <p:spPr>
          <a:xfrm>
            <a:off x="1008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07" name="Google Shape;307;g28bda88eec9_0_1114"/>
          <p:cNvSpPr txBox="1"/>
          <p:nvPr>
            <p:ph idx="2" type="subTitle"/>
          </p:nvPr>
        </p:nvSpPr>
        <p:spPr>
          <a:xfrm>
            <a:off x="1008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08" name="Google Shape;308;g28bda88eec9_0_1114"/>
          <p:cNvSpPr txBox="1"/>
          <p:nvPr>
            <p:ph idx="3" type="subTitle"/>
          </p:nvPr>
        </p:nvSpPr>
        <p:spPr>
          <a:xfrm>
            <a:off x="1008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09" name="Google Shape;309;g28bda88eec9_0_1114"/>
          <p:cNvSpPr txBox="1"/>
          <p:nvPr>
            <p:ph idx="4" type="subTitle"/>
          </p:nvPr>
        </p:nvSpPr>
        <p:spPr>
          <a:xfrm>
            <a:off x="1008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10" name="Google Shape;310;g28bda88eec9_0_1114"/>
          <p:cNvSpPr txBox="1"/>
          <p:nvPr>
            <p:ph idx="5" type="subTitle"/>
          </p:nvPr>
        </p:nvSpPr>
        <p:spPr>
          <a:xfrm>
            <a:off x="1008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11" name="Google Shape;311;g28bda88eec9_0_1114"/>
          <p:cNvSpPr txBox="1"/>
          <p:nvPr>
            <p:ph idx="6" type="subTitle"/>
          </p:nvPr>
        </p:nvSpPr>
        <p:spPr>
          <a:xfrm>
            <a:off x="3114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12" name="Google Shape;312;g28bda88eec9_0_1114"/>
          <p:cNvSpPr txBox="1"/>
          <p:nvPr>
            <p:ph idx="7" type="subTitle"/>
          </p:nvPr>
        </p:nvSpPr>
        <p:spPr>
          <a:xfrm>
            <a:off x="3114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13" name="Google Shape;313;g28bda88eec9_0_1114"/>
          <p:cNvSpPr txBox="1"/>
          <p:nvPr>
            <p:ph idx="8" type="subTitle"/>
          </p:nvPr>
        </p:nvSpPr>
        <p:spPr>
          <a:xfrm>
            <a:off x="3114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14" name="Google Shape;314;g28bda88eec9_0_1114"/>
          <p:cNvSpPr txBox="1"/>
          <p:nvPr>
            <p:ph idx="9" type="subTitle"/>
          </p:nvPr>
        </p:nvSpPr>
        <p:spPr>
          <a:xfrm>
            <a:off x="3114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15" name="Google Shape;315;g28bda88eec9_0_1114"/>
          <p:cNvSpPr txBox="1"/>
          <p:nvPr>
            <p:ph idx="13" type="subTitle"/>
          </p:nvPr>
        </p:nvSpPr>
        <p:spPr>
          <a:xfrm>
            <a:off x="3114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16" name="Google Shape;316;g28bda88eec9_0_1114"/>
          <p:cNvSpPr txBox="1"/>
          <p:nvPr>
            <p:ph idx="14" type="subTitle"/>
          </p:nvPr>
        </p:nvSpPr>
        <p:spPr>
          <a:xfrm>
            <a:off x="5220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17" name="Google Shape;317;g28bda88eec9_0_1114"/>
          <p:cNvSpPr txBox="1"/>
          <p:nvPr>
            <p:ph idx="15" type="subTitle"/>
          </p:nvPr>
        </p:nvSpPr>
        <p:spPr>
          <a:xfrm>
            <a:off x="5220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18" name="Google Shape;318;g28bda88eec9_0_1114"/>
          <p:cNvSpPr txBox="1"/>
          <p:nvPr>
            <p:ph idx="16" type="subTitle"/>
          </p:nvPr>
        </p:nvSpPr>
        <p:spPr>
          <a:xfrm>
            <a:off x="5220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19" name="Google Shape;319;g28bda88eec9_0_1114"/>
          <p:cNvSpPr txBox="1"/>
          <p:nvPr>
            <p:ph idx="17" type="subTitle"/>
          </p:nvPr>
        </p:nvSpPr>
        <p:spPr>
          <a:xfrm>
            <a:off x="5220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20" name="Google Shape;320;g28bda88eec9_0_1114"/>
          <p:cNvSpPr txBox="1"/>
          <p:nvPr>
            <p:ph idx="18" type="subTitle"/>
          </p:nvPr>
        </p:nvSpPr>
        <p:spPr>
          <a:xfrm>
            <a:off x="5220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21" name="Google Shape;321;g28bda88eec9_0_1114"/>
          <p:cNvSpPr txBox="1"/>
          <p:nvPr>
            <p:ph idx="19" type="subTitle"/>
          </p:nvPr>
        </p:nvSpPr>
        <p:spPr>
          <a:xfrm>
            <a:off x="7326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22" name="Google Shape;322;g28bda88eec9_0_1114"/>
          <p:cNvSpPr txBox="1"/>
          <p:nvPr>
            <p:ph idx="20" type="subTitle"/>
          </p:nvPr>
        </p:nvSpPr>
        <p:spPr>
          <a:xfrm>
            <a:off x="7326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23" name="Google Shape;323;g28bda88eec9_0_1114"/>
          <p:cNvSpPr txBox="1"/>
          <p:nvPr>
            <p:ph idx="21" type="subTitle"/>
          </p:nvPr>
        </p:nvSpPr>
        <p:spPr>
          <a:xfrm>
            <a:off x="7326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24" name="Google Shape;324;g28bda88eec9_0_1114"/>
          <p:cNvSpPr txBox="1"/>
          <p:nvPr>
            <p:ph idx="22" type="subTitle"/>
          </p:nvPr>
        </p:nvSpPr>
        <p:spPr>
          <a:xfrm>
            <a:off x="7326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25" name="Google Shape;325;g28bda88eec9_0_1114"/>
          <p:cNvSpPr txBox="1"/>
          <p:nvPr>
            <p:ph idx="23" type="subTitle"/>
          </p:nvPr>
        </p:nvSpPr>
        <p:spPr>
          <a:xfrm>
            <a:off x="7326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326" name="Google Shape;326;g28bda88eec9_0_11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g28bda88eec9_0_1114"/>
          <p:cNvSpPr txBox="1"/>
          <p:nvPr>
            <p:ph idx="24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План курса">
  <p:cSld name="1_Title slide 5_2_1_4_1_1_1_1_1_1">
    <p:bg>
      <p:bgPr>
        <a:solidFill>
          <a:schemeClr val="lt1"/>
        </a:solidFill>
      </p:bgPr>
    </p:bg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28bda88eec9_0_1138"/>
          <p:cNvSpPr txBox="1"/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30" name="Google Shape;330;g28bda88eec9_0_1138"/>
          <p:cNvSpPr txBox="1"/>
          <p:nvPr>
            <p:ph idx="1" type="subTitle"/>
          </p:nvPr>
        </p:nvSpPr>
        <p:spPr>
          <a:xfrm>
            <a:off x="540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31" name="Google Shape;331;g28bda88eec9_0_1138"/>
          <p:cNvSpPr txBox="1"/>
          <p:nvPr>
            <p:ph idx="2" type="subTitle"/>
          </p:nvPr>
        </p:nvSpPr>
        <p:spPr>
          <a:xfrm>
            <a:off x="540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32" name="Google Shape;332;g28bda88eec9_0_1138"/>
          <p:cNvSpPr txBox="1"/>
          <p:nvPr>
            <p:ph idx="3" type="subTitle"/>
          </p:nvPr>
        </p:nvSpPr>
        <p:spPr>
          <a:xfrm>
            <a:off x="540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33" name="Google Shape;333;g28bda88eec9_0_1138"/>
          <p:cNvSpPr txBox="1"/>
          <p:nvPr>
            <p:ph idx="4" type="subTitle"/>
          </p:nvPr>
        </p:nvSpPr>
        <p:spPr>
          <a:xfrm>
            <a:off x="2646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34" name="Google Shape;334;g28bda88eec9_0_1138"/>
          <p:cNvSpPr txBox="1"/>
          <p:nvPr>
            <p:ph idx="5" type="subTitle"/>
          </p:nvPr>
        </p:nvSpPr>
        <p:spPr>
          <a:xfrm>
            <a:off x="2646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35" name="Google Shape;335;g28bda88eec9_0_1138"/>
          <p:cNvSpPr txBox="1"/>
          <p:nvPr>
            <p:ph idx="6" type="subTitle"/>
          </p:nvPr>
        </p:nvSpPr>
        <p:spPr>
          <a:xfrm>
            <a:off x="2646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36" name="Google Shape;336;g28bda88eec9_0_1138"/>
          <p:cNvSpPr txBox="1"/>
          <p:nvPr>
            <p:ph idx="7" type="subTitle"/>
          </p:nvPr>
        </p:nvSpPr>
        <p:spPr>
          <a:xfrm>
            <a:off x="4752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37" name="Google Shape;337;g28bda88eec9_0_1138"/>
          <p:cNvSpPr txBox="1"/>
          <p:nvPr>
            <p:ph idx="8" type="subTitle"/>
          </p:nvPr>
        </p:nvSpPr>
        <p:spPr>
          <a:xfrm>
            <a:off x="4752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38" name="Google Shape;338;g28bda88eec9_0_1138"/>
          <p:cNvSpPr txBox="1"/>
          <p:nvPr>
            <p:ph idx="9" type="subTitle"/>
          </p:nvPr>
        </p:nvSpPr>
        <p:spPr>
          <a:xfrm>
            <a:off x="4752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39" name="Google Shape;339;g28bda88eec9_0_1138"/>
          <p:cNvSpPr txBox="1"/>
          <p:nvPr>
            <p:ph idx="13" type="subTitle"/>
          </p:nvPr>
        </p:nvSpPr>
        <p:spPr>
          <a:xfrm>
            <a:off x="6858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40" name="Google Shape;340;g28bda88eec9_0_1138"/>
          <p:cNvSpPr txBox="1"/>
          <p:nvPr>
            <p:ph idx="14" type="subTitle"/>
          </p:nvPr>
        </p:nvSpPr>
        <p:spPr>
          <a:xfrm>
            <a:off x="6858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41" name="Google Shape;341;g28bda88eec9_0_1138"/>
          <p:cNvSpPr txBox="1"/>
          <p:nvPr>
            <p:ph idx="15" type="subTitle"/>
          </p:nvPr>
        </p:nvSpPr>
        <p:spPr>
          <a:xfrm>
            <a:off x="6858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342" name="Google Shape;342;g28bda88eec9_0_11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g28bda88eec9_0_1138"/>
          <p:cNvSpPr txBox="1"/>
          <p:nvPr>
            <p:ph idx="16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Заголовок + абзац">
  <p:cSld name="1_Title slide 5_2_1_4_1">
    <p:bg>
      <p:bgPr>
        <a:solidFill>
          <a:schemeClr val="lt1"/>
        </a:solidFill>
      </p:bgPr>
    </p:bg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28bda88eec9_0_1154"/>
          <p:cNvSpPr txBox="1"/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346" name="Google Shape;346;g28bda88eec9_0_1154"/>
          <p:cNvSpPr txBox="1"/>
          <p:nvPr>
            <p:ph idx="1" type="subTitle"/>
          </p:nvPr>
        </p:nvSpPr>
        <p:spPr>
          <a:xfrm>
            <a:off x="540000" y="126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7" name="Google Shape;347;g28bda88eec9_0_1154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348" name="Google Shape;348;g28bda88eec9_0_115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Заголовок + абзац в 2 столбца">
  <p:cSld name="1_Title slide 5_2_1_4_1_1">
    <p:bg>
      <p:bgPr>
        <a:solidFill>
          <a:schemeClr val="lt1"/>
        </a:solidFill>
      </p:bgPr>
    </p:bg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28bda88eec9_0_1159"/>
          <p:cNvSpPr txBox="1"/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351" name="Google Shape;351;g28bda88eec9_0_1159"/>
          <p:cNvSpPr txBox="1"/>
          <p:nvPr>
            <p:ph idx="1" type="subTitle"/>
          </p:nvPr>
        </p:nvSpPr>
        <p:spPr>
          <a:xfrm>
            <a:off x="540000" y="1260000"/>
            <a:ext cx="3852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2" name="Google Shape;352;g28bda88eec9_0_1159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353" name="Google Shape;353;g28bda88eec9_0_115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g28bda88eec9_0_1159"/>
          <p:cNvSpPr txBox="1"/>
          <p:nvPr>
            <p:ph idx="3" type="subTitle"/>
          </p:nvPr>
        </p:nvSpPr>
        <p:spPr>
          <a:xfrm>
            <a:off x="4752000" y="1260000"/>
            <a:ext cx="3852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Пустой слайд">
  <p:cSld name="1_Title slide 5_2_1_12">
    <p:bg>
      <p:bgPr>
        <a:solidFill>
          <a:schemeClr val="lt1"/>
        </a:solidFill>
      </p:bgPr>
    </p:bg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28bda88eec9_0_1165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357" name="Google Shape;357;g28bda88eec9_0_116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 5_2_1_12" showMasterSp="0">
  <p:cSld name="1_Title slide 5_2_1_12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36"/>
          <p:cNvSpPr txBox="1"/>
          <p:nvPr>
            <p:ph idx="1" type="body"/>
          </p:nvPr>
        </p:nvSpPr>
        <p:spPr>
          <a:xfrm>
            <a:off x="539999" y="152400"/>
            <a:ext cx="5958002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pic>
        <p:nvPicPr>
          <p:cNvPr descr="Google Shape;15;p61" id="48" name="Google Shape;48;p3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3998" y="186599"/>
            <a:ext cx="291602" cy="291602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36"/>
          <p:cNvSpPr txBox="1"/>
          <p:nvPr>
            <p:ph idx="12" type="sldNum"/>
          </p:nvPr>
        </p:nvSpPr>
        <p:spPr>
          <a:xfrm>
            <a:off x="6279546" y="4635136"/>
            <a:ext cx="273654" cy="26425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 Пустой слайд (бежевый фон слева)">
  <p:cSld name="1_Title slide 5_2_1_12_1">
    <p:bg>
      <p:bgPr>
        <a:solidFill>
          <a:schemeClr val="lt1"/>
        </a:solidFill>
      </p:bgPr>
    </p:bg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28bda88eec9_0_1168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rgbClr val="EFF0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g28bda88eec9_0_1168"/>
          <p:cNvSpPr txBox="1"/>
          <p:nvPr>
            <p:ph idx="1" type="subTitle"/>
          </p:nvPr>
        </p:nvSpPr>
        <p:spPr>
          <a:xfrm>
            <a:off x="540000" y="152400"/>
            <a:ext cx="4032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361" name="Google Shape;361;g28bda88eec9_0_116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g28bda88eec9_0_1168"/>
          <p:cNvSpPr txBox="1"/>
          <p:nvPr>
            <p:ph type="title"/>
          </p:nvPr>
        </p:nvSpPr>
        <p:spPr>
          <a:xfrm>
            <a:off x="540000" y="720000"/>
            <a:ext cx="3661200" cy="7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363" name="Google Shape;363;g28bda88eec9_0_1168"/>
          <p:cNvSpPr txBox="1"/>
          <p:nvPr>
            <p:ph idx="2" type="subTitle"/>
          </p:nvPr>
        </p:nvSpPr>
        <p:spPr>
          <a:xfrm>
            <a:off x="540000" y="1260000"/>
            <a:ext cx="36612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 Пустой слайд (бежевый фон справа)">
  <p:cSld name="1_Title slide 5_2_1_12_1_1">
    <p:bg>
      <p:bgPr>
        <a:solidFill>
          <a:schemeClr val="lt1"/>
        </a:solidFill>
      </p:bgPr>
    </p:bg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28bda88eec9_0_117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EFF0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g28bda88eec9_0_1174"/>
          <p:cNvSpPr txBox="1"/>
          <p:nvPr>
            <p:ph idx="1" type="subTitle"/>
          </p:nvPr>
        </p:nvSpPr>
        <p:spPr>
          <a:xfrm>
            <a:off x="540000" y="152400"/>
            <a:ext cx="4032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367" name="Google Shape;367;g28bda88eec9_0_117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g28bda88eec9_0_1174"/>
          <p:cNvSpPr txBox="1"/>
          <p:nvPr>
            <p:ph idx="2" type="subTitle"/>
          </p:nvPr>
        </p:nvSpPr>
        <p:spPr>
          <a:xfrm>
            <a:off x="4752000" y="1260000"/>
            <a:ext cx="3852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9" name="Google Shape;369;g28bda88eec9_0_1174"/>
          <p:cNvSpPr txBox="1"/>
          <p:nvPr>
            <p:ph type="title"/>
          </p:nvPr>
        </p:nvSpPr>
        <p:spPr>
          <a:xfrm>
            <a:off x="4752000" y="720000"/>
            <a:ext cx="3661200" cy="7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&quot;вопросы?&quot;">
  <p:cSld name="CUSTOM_2_1_4_1">
    <p:bg>
      <p:bgPr>
        <a:solidFill>
          <a:srgbClr val="252525"/>
        </a:solidFill>
      </p:bgPr>
    </p:bg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Google Shape;371;g28bda88eec9_0_118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g28bda88eec9_0_11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-вопрос 1">
  <p:cSld name="CUSTOM_2_1_4_1_1">
    <p:bg>
      <p:bgPr>
        <a:solidFill>
          <a:srgbClr val="252525"/>
        </a:solidFill>
      </p:bgPr>
    </p:bg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4" name="Google Shape;374;g28bda88eec9_0_118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g28bda88eec9_0_11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g28bda88eec9_0_1183"/>
          <p:cNvSpPr txBox="1"/>
          <p:nvPr>
            <p:ph type="title"/>
          </p:nvPr>
        </p:nvSpPr>
        <p:spPr>
          <a:xfrm>
            <a:off x="540000" y="2268150"/>
            <a:ext cx="8064000" cy="6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None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377" name="Google Shape;377;g28bda88eec9_0_1183"/>
          <p:cNvSpPr txBox="1"/>
          <p:nvPr>
            <p:ph idx="2" type="title"/>
          </p:nvPr>
        </p:nvSpPr>
        <p:spPr>
          <a:xfrm>
            <a:off x="540000" y="1956250"/>
            <a:ext cx="80640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"/>
              <a:buNone/>
              <a:defRPr sz="12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-ответ 1">
  <p:cSld name="CUSTOM_2_1_4_1_1_2">
    <p:bg>
      <p:bgPr>
        <a:solidFill>
          <a:srgbClr val="252525"/>
        </a:solidFill>
      </p:bgPr>
    </p:bg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9" name="Google Shape;379;g28bda88eec9_0_118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g28bda88eec9_0_1188"/>
          <p:cNvSpPr txBox="1"/>
          <p:nvPr>
            <p:ph type="title"/>
          </p:nvPr>
        </p:nvSpPr>
        <p:spPr>
          <a:xfrm>
            <a:off x="540000" y="2268150"/>
            <a:ext cx="8064000" cy="6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None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381" name="Google Shape;381;g28bda88eec9_0_1188"/>
          <p:cNvSpPr txBox="1"/>
          <p:nvPr>
            <p:ph idx="2" type="title"/>
          </p:nvPr>
        </p:nvSpPr>
        <p:spPr>
          <a:xfrm>
            <a:off x="540000" y="1956250"/>
            <a:ext cx="80640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"/>
              <a:buNone/>
              <a:defRPr sz="12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-вопрос 2">
  <p:cSld name="CUSTOM_2_1_4_1_1_1">
    <p:bg>
      <p:bgPr>
        <a:solidFill>
          <a:srgbClr val="EFF0F5"/>
        </a:solidFill>
      </p:bgPr>
    </p:bg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28bda88eec9_0_1192"/>
          <p:cNvSpPr txBox="1"/>
          <p:nvPr>
            <p:ph type="title"/>
          </p:nvPr>
        </p:nvSpPr>
        <p:spPr>
          <a:xfrm>
            <a:off x="540000" y="2268150"/>
            <a:ext cx="8064000" cy="6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"/>
              <a:buNone/>
              <a:defRPr sz="2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SemiBold"/>
              <a:buNone/>
              <a:defRPr sz="24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SemiBold"/>
              <a:buNone/>
              <a:defRPr sz="24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SemiBold"/>
              <a:buNone/>
              <a:defRPr sz="24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SemiBold"/>
              <a:buNone/>
              <a:defRPr sz="24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SemiBold"/>
              <a:buNone/>
              <a:defRPr sz="24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SemiBold"/>
              <a:buNone/>
              <a:defRPr sz="24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SemiBold"/>
              <a:buNone/>
              <a:defRPr sz="24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SemiBold"/>
              <a:buNone/>
              <a:defRPr sz="24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384" name="Google Shape;384;g28bda88eec9_0_1192"/>
          <p:cNvSpPr txBox="1"/>
          <p:nvPr>
            <p:ph idx="2" type="title"/>
          </p:nvPr>
        </p:nvSpPr>
        <p:spPr>
          <a:xfrm>
            <a:off x="540000" y="1956250"/>
            <a:ext cx="80640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"/>
              <a:buNone/>
              <a:defRPr sz="12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pic>
        <p:nvPicPr>
          <p:cNvPr descr="preencoded.png" id="385" name="Google Shape;385;g28bda88eec9_0_119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3676453"/>
            <a:ext cx="2419060" cy="146704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86" name="Google Shape;386;g28bda88eec9_0_11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84545" y="1941284"/>
            <a:ext cx="1759456" cy="320221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87" name="Google Shape;387;g28bda88eec9_0_119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2186340" cy="197842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88" name="Google Shape;388;g28bda88eec9_0_119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0"/>
            <a:ext cx="2236584" cy="232014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89" name="Google Shape;389;g28bda88eec9_0_119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415338" y="2333625"/>
            <a:ext cx="728663" cy="133280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90" name="Google Shape;390;g28bda88eec9_0_119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712241" y="2863460"/>
            <a:ext cx="1431759" cy="143821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91" name="Google Shape;391;g28bda88eec9_0_119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0" y="3286125"/>
            <a:ext cx="1272328" cy="16615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g28bda88eec9_0_119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-ответ 2 ">
  <p:cSld name="CUSTOM_2_1_4_1_1_1_1">
    <p:bg>
      <p:bgPr>
        <a:solidFill>
          <a:srgbClr val="EFF0F5"/>
        </a:solidFill>
      </p:bgPr>
    </p:bg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28bda88eec9_0_1203"/>
          <p:cNvSpPr txBox="1"/>
          <p:nvPr>
            <p:ph type="title"/>
          </p:nvPr>
        </p:nvSpPr>
        <p:spPr>
          <a:xfrm>
            <a:off x="540000" y="2268150"/>
            <a:ext cx="8064000" cy="6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"/>
              <a:buNone/>
              <a:defRPr sz="2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SemiBold"/>
              <a:buNone/>
              <a:defRPr sz="24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SemiBold"/>
              <a:buNone/>
              <a:defRPr sz="24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SemiBold"/>
              <a:buNone/>
              <a:defRPr sz="24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SemiBold"/>
              <a:buNone/>
              <a:defRPr sz="24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SemiBold"/>
              <a:buNone/>
              <a:defRPr sz="24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SemiBold"/>
              <a:buNone/>
              <a:defRPr sz="24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SemiBold"/>
              <a:buNone/>
              <a:defRPr sz="24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SemiBold"/>
              <a:buNone/>
              <a:defRPr sz="24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395" name="Google Shape;395;g28bda88eec9_0_1203"/>
          <p:cNvSpPr txBox="1"/>
          <p:nvPr>
            <p:ph idx="2" type="title"/>
          </p:nvPr>
        </p:nvSpPr>
        <p:spPr>
          <a:xfrm>
            <a:off x="540000" y="1956250"/>
            <a:ext cx="80640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"/>
              <a:buNone/>
              <a:defRPr sz="12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pic>
        <p:nvPicPr>
          <p:cNvPr descr="preencoded.png" id="396" name="Google Shape;396;g28bda88eec9_0_120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127061" cy="305935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97" name="Google Shape;397;g28bda88eec9_0_120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005641" cy="175711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98" name="Google Shape;398;g28bda88eec9_0_120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35320" y="3159356"/>
            <a:ext cx="1208679" cy="198414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99" name="Google Shape;399;g28bda88eec9_0_120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4763"/>
            <a:ext cx="1449930" cy="279201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00" name="Google Shape;400;g28bda88eec9_0_120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153070" y="3371850"/>
            <a:ext cx="990930" cy="153371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g28bda88eec9_0_120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светлая (по центру)">
  <p:cSld name="CUSTOM_2_1_4_1_1_1_1_1">
    <p:bg>
      <p:bgPr>
        <a:solidFill>
          <a:srgbClr val="EFF0F5"/>
        </a:solidFill>
      </p:bgPr>
    </p:bg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28bda88eec9_0_1212"/>
          <p:cNvSpPr txBox="1"/>
          <p:nvPr>
            <p:ph type="title"/>
          </p:nvPr>
        </p:nvSpPr>
        <p:spPr>
          <a:xfrm>
            <a:off x="540000" y="2268150"/>
            <a:ext cx="8064000" cy="6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"/>
              <a:buNone/>
              <a:defRPr sz="2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SemiBold"/>
              <a:buNone/>
              <a:defRPr sz="24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SemiBold"/>
              <a:buNone/>
              <a:defRPr sz="24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SemiBold"/>
              <a:buNone/>
              <a:defRPr sz="24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SemiBold"/>
              <a:buNone/>
              <a:defRPr sz="24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SemiBold"/>
              <a:buNone/>
              <a:defRPr sz="24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SemiBold"/>
              <a:buNone/>
              <a:defRPr sz="24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SemiBold"/>
              <a:buNone/>
              <a:defRPr sz="24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SemiBold"/>
              <a:buNone/>
              <a:defRPr sz="24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404" name="Google Shape;404;g28bda88eec9_0_1212"/>
          <p:cNvSpPr txBox="1"/>
          <p:nvPr>
            <p:ph idx="2" type="title"/>
          </p:nvPr>
        </p:nvSpPr>
        <p:spPr>
          <a:xfrm>
            <a:off x="540000" y="1956250"/>
            <a:ext cx="80640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"/>
              <a:buNone/>
              <a:defRPr sz="12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pic>
        <p:nvPicPr>
          <p:cNvPr id="405" name="Google Shape;405;g28bda88eec9_0_12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06" name="Google Shape;406;g28bda88eec9_0_12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2072379" cy="250862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07" name="Google Shape;407;g28bda88eec9_0_12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2241" y="425053"/>
            <a:ext cx="609368" cy="60936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08" name="Google Shape;408;g28bda88eec9_0_12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177213" y="3752850"/>
            <a:ext cx="966788" cy="110088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09" name="Google Shape;409;g28bda88eec9_0_121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0" y="3252788"/>
            <a:ext cx="2043113" cy="18907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10" name="Google Shape;410;g28bda88eec9_0_121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918004" y="3927028"/>
            <a:ext cx="532222" cy="5641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определение">
  <p:cSld name="CUSTOM_2_1_4_1_1_1_1_1_2">
    <p:bg>
      <p:bgPr>
        <a:solidFill>
          <a:srgbClr val="EFF0F5"/>
        </a:solidFill>
      </p:bgPr>
    </p:bg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28bda88eec9_0_1221"/>
          <p:cNvSpPr txBox="1"/>
          <p:nvPr>
            <p:ph type="title"/>
          </p:nvPr>
        </p:nvSpPr>
        <p:spPr>
          <a:xfrm>
            <a:off x="540000" y="2408800"/>
            <a:ext cx="8064000" cy="6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"/>
              <a:buNone/>
              <a:defRPr sz="1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SemiBold"/>
              <a:buNone/>
              <a:defRPr sz="24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SemiBold"/>
              <a:buNone/>
              <a:defRPr sz="24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SemiBold"/>
              <a:buNone/>
              <a:defRPr sz="24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SemiBold"/>
              <a:buNone/>
              <a:defRPr sz="24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SemiBold"/>
              <a:buNone/>
              <a:defRPr sz="24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SemiBold"/>
              <a:buNone/>
              <a:defRPr sz="24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SemiBold"/>
              <a:buNone/>
              <a:defRPr sz="24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SemiBold"/>
              <a:buNone/>
              <a:defRPr sz="24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413" name="Google Shape;413;g28bda88eec9_0_1221"/>
          <p:cNvSpPr txBox="1"/>
          <p:nvPr>
            <p:ph idx="2" type="title"/>
          </p:nvPr>
        </p:nvSpPr>
        <p:spPr>
          <a:xfrm>
            <a:off x="540000" y="2096900"/>
            <a:ext cx="80640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SemiBold"/>
              <a:buNone/>
              <a:defRPr sz="24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pic>
        <p:nvPicPr>
          <p:cNvPr id="414" name="Google Shape;414;g28bda88eec9_0_12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15" name="Google Shape;415;g28bda88eec9_0_12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2555548" cy="18176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16" name="Google Shape;416;g28bda88eec9_0_12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72425" y="3696821"/>
            <a:ext cx="1171575" cy="144668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17" name="Google Shape;417;g28bda88eec9_0_12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848194" y="3200807"/>
            <a:ext cx="1295807" cy="194269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18" name="Google Shape;418;g28bda88eec9_0_122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0" y="0"/>
            <a:ext cx="2164024" cy="14160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спасибо за внимание">
  <p:cSld name="CUSTOM_2_1_4_1_1_1_1_1_2_1">
    <p:bg>
      <p:bgPr>
        <a:solidFill>
          <a:srgbClr val="EFF0F5"/>
        </a:solidFill>
      </p:bgPr>
    </p:bg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20" name="Google Shape;420;g28bda88eec9_0_12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583065" y="2190213"/>
            <a:ext cx="4008775" cy="93292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21" name="Google Shape;421;g28bda88eec9_0_12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558166"/>
            <a:ext cx="3907196" cy="358533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22" name="Google Shape;422;g28bda88eec9_0_12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938213"/>
            <a:ext cx="1637130" cy="276189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23" name="Google Shape;423;g28bda88eec9_0_12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2177660"/>
            <a:ext cx="2868355" cy="296584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24" name="Google Shape;424;g28bda88eec9_0_122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57176" y="0"/>
            <a:ext cx="3603475" cy="248369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25" name="Google Shape;425;g28bda88eec9_0_122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518113" y="1071563"/>
            <a:ext cx="1625887" cy="277202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26" name="Google Shape;426;g28bda88eec9_0_122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577138" y="3462338"/>
            <a:ext cx="724109" cy="690088"/>
          </a:xfrm>
          <a:prstGeom prst="rect">
            <a:avLst/>
          </a:prstGeom>
          <a:noFill/>
          <a:ln>
            <a:noFill/>
          </a:ln>
        </p:spPr>
      </p:pic>
      <p:sp>
        <p:nvSpPr>
          <p:cNvPr id="427" name="Google Shape;427;g28bda88eec9_0_1229"/>
          <p:cNvSpPr/>
          <p:nvPr/>
        </p:nvSpPr>
        <p:spPr>
          <a:xfrm>
            <a:off x="919163" y="2366963"/>
            <a:ext cx="7310400" cy="40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191816"/>
                </a:solidFill>
                <a:latin typeface="Arial"/>
                <a:ea typeface="Arial"/>
                <a:cs typeface="Arial"/>
                <a:sym typeface="Arial"/>
              </a:rPr>
              <a:t>Спасибо за внимание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28" name="Google Shape;428;g28bda88eec9_0_122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_2_1_4_1_1_1" showMasterSp="0">
  <p:cSld name="CUSTOM_2_1_4_1_1_1">
    <p:bg>
      <p:bgPr>
        <a:solidFill>
          <a:srgbClr val="EFF0F5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37"/>
          <p:cNvSpPr txBox="1"/>
          <p:nvPr>
            <p:ph type="title"/>
          </p:nvPr>
        </p:nvSpPr>
        <p:spPr>
          <a:xfrm>
            <a:off x="539999" y="2268147"/>
            <a:ext cx="8064004" cy="6072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pic>
        <p:nvPicPr>
          <p:cNvPr descr="Google Shape;315;p59" id="52" name="Google Shape;52;p3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3676453"/>
            <a:ext cx="2419063" cy="14670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316;p59" id="53" name="Google Shape;53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84545" y="1941284"/>
            <a:ext cx="1759459" cy="320221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317;p59" id="54" name="Google Shape;54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2186340" cy="197843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318;p59" id="55" name="Google Shape;55;p3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0"/>
            <a:ext cx="2236585" cy="232014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319;p59" id="56" name="Google Shape;56;p3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415338" y="2333625"/>
            <a:ext cx="728666" cy="133280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320;p59" id="57" name="Google Shape;57;p3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712240" y="2863457"/>
            <a:ext cx="1431762" cy="143821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321;p59" id="58" name="Google Shape;58;p3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0" y="3286125"/>
            <a:ext cx="1272328" cy="166151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322;p59" id="59" name="Google Shape;59;p3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8603998" y="186599"/>
            <a:ext cx="291603" cy="291602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37"/>
          <p:cNvSpPr txBox="1"/>
          <p:nvPr>
            <p:ph idx="12" type="sldNum"/>
          </p:nvPr>
        </p:nvSpPr>
        <p:spPr>
          <a:xfrm>
            <a:off x="6216392" y="4608066"/>
            <a:ext cx="336810" cy="31839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темная (по центру)">
  <p:cSld name="CUSTOM_2_1_4_1_1_1_1_1_1">
    <p:bg>
      <p:bgPr>
        <a:solidFill>
          <a:srgbClr val="252525"/>
        </a:solidFill>
      </p:bgPr>
    </p:bg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28bda88eec9_0_1239"/>
          <p:cNvSpPr txBox="1"/>
          <p:nvPr>
            <p:ph type="title"/>
          </p:nvPr>
        </p:nvSpPr>
        <p:spPr>
          <a:xfrm>
            <a:off x="540000" y="2268150"/>
            <a:ext cx="8064000" cy="6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None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431" name="Google Shape;431;g28bda88eec9_0_1239"/>
          <p:cNvSpPr txBox="1"/>
          <p:nvPr>
            <p:ph idx="2" type="title"/>
          </p:nvPr>
        </p:nvSpPr>
        <p:spPr>
          <a:xfrm>
            <a:off x="540000" y="1956250"/>
            <a:ext cx="80640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"/>
              <a:buNone/>
              <a:defRPr sz="12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pic>
        <p:nvPicPr>
          <p:cNvPr descr="preencoded.png" id="432" name="Google Shape;432;g28bda88eec9_0_12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509442" y="1475392"/>
            <a:ext cx="3634558" cy="366810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33" name="Google Shape;433;g28bda88eec9_0_12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81788" y="4105275"/>
            <a:ext cx="1825734" cy="10382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34" name="Google Shape;434;g28bda88eec9_0_12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1084749" cy="277550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35" name="Google Shape;435;g28bda88eec9_0_123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6554" y="0"/>
            <a:ext cx="2072170" cy="131510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36" name="Google Shape;436;g28bda88eec9_0_123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0" y="3243263"/>
            <a:ext cx="2271713" cy="1900238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" name="Google Shape;437;g28bda88eec9_0_123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1">
  <p:cSld name="CUSTOM_2_1_2">
    <p:bg>
      <p:bgPr>
        <a:solidFill>
          <a:srgbClr val="EFF0F5"/>
        </a:solidFill>
      </p:bgPr>
    </p:bg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28bda88eec9_0_1248"/>
          <p:cNvSpPr txBox="1"/>
          <p:nvPr>
            <p:ph type="title"/>
          </p:nvPr>
        </p:nvSpPr>
        <p:spPr>
          <a:xfrm>
            <a:off x="540000" y="13719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pic>
        <p:nvPicPr>
          <p:cNvPr descr="preencoded.png" id="440" name="Google Shape;440;g28bda88eec9_0_12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541082" y="0"/>
            <a:ext cx="6602916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41" name="Google Shape;441;g28bda88eec9_0_12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72324" y="2431487"/>
            <a:ext cx="2271674" cy="27120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42" name="Google Shape;442;g28bda88eec9_0_12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15063" y="0"/>
            <a:ext cx="2928938" cy="498059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43" name="Google Shape;443;g28bda88eec9_0_124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28675" y="0"/>
            <a:ext cx="5691032" cy="20044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44" name="Google Shape;444;g28bda88eec9_0_124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290888" y="0"/>
            <a:ext cx="3019019" cy="1791052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" name="Google Shape;445;g28bda88eec9_0_124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g28bda88eec9_0_1248"/>
          <p:cNvSpPr/>
          <p:nvPr/>
        </p:nvSpPr>
        <p:spPr>
          <a:xfrm>
            <a:off x="576263" y="3771900"/>
            <a:ext cx="6486600" cy="80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→</a:t>
            </a:r>
            <a:endParaRPr b="0" i="0" sz="5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">
  <p:cSld name="CUSTOM_2_1_2_1">
    <p:bg>
      <p:bgPr>
        <a:solidFill>
          <a:srgbClr val="333333"/>
        </a:solidFill>
      </p:bgPr>
    </p:bg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48" name="Google Shape;448;g28bda88eec9_0_125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095228" y="0"/>
            <a:ext cx="5856097" cy="329530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49" name="Google Shape;449;g28bda88eec9_0_12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89147" y="3634237"/>
            <a:ext cx="3054852" cy="15092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50" name="Google Shape;450;g28bda88eec9_0_125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48200" y="361950"/>
            <a:ext cx="2886075" cy="38481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51" name="Google Shape;451;g28bda88eec9_0_125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029575" y="3007419"/>
            <a:ext cx="456512" cy="45651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52" name="Google Shape;452;g28bda88eec9_0_125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991225" y="4402985"/>
            <a:ext cx="279274" cy="279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53" name="Google Shape;453;g28bda88eec9_0_125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454" name="Google Shape;454;g28bda88eec9_0_1257"/>
          <p:cNvSpPr txBox="1"/>
          <p:nvPr>
            <p:ph type="title"/>
          </p:nvPr>
        </p:nvSpPr>
        <p:spPr>
          <a:xfrm>
            <a:off x="540000" y="13719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455" name="Google Shape;455;g28bda88eec9_0_1257"/>
          <p:cNvSpPr/>
          <p:nvPr/>
        </p:nvSpPr>
        <p:spPr>
          <a:xfrm>
            <a:off x="576263" y="3771900"/>
            <a:ext cx="6486600" cy="80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→</a:t>
            </a:r>
            <a:endParaRPr b="0" i="0" sz="5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3 1">
  <p:cSld name="CUSTOM_2_1_2_1_1_1">
    <p:bg>
      <p:bgPr>
        <a:solidFill>
          <a:srgbClr val="EFF0F5"/>
        </a:solidFill>
      </p:bgPr>
    </p:bg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7" name="Google Shape;457;g28bda88eec9_0_1266"/>
          <p:cNvPicPr preferRelativeResize="0"/>
          <p:nvPr/>
        </p:nvPicPr>
        <p:blipFill rotWithShape="1">
          <a:blip r:embed="rId2">
            <a:alphaModFix/>
          </a:blip>
          <a:srcRect b="0" l="2143" r="2143" t="0"/>
          <a:stretch/>
        </p:blipFill>
        <p:spPr>
          <a:xfrm>
            <a:off x="0" y="0"/>
            <a:ext cx="4767872" cy="2972411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" name="Google Shape;458;g28bda88eec9_0_1266"/>
          <p:cNvPicPr preferRelativeResize="0"/>
          <p:nvPr/>
        </p:nvPicPr>
        <p:blipFill rotWithShape="1">
          <a:blip r:embed="rId3">
            <a:alphaModFix/>
          </a:blip>
          <a:srcRect b="7221" l="0" r="0" t="7221"/>
          <a:stretch/>
        </p:blipFill>
        <p:spPr>
          <a:xfrm>
            <a:off x="1789045" y="0"/>
            <a:ext cx="7354957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" name="Google Shape;459;g28bda88eec9_0_1266"/>
          <p:cNvPicPr preferRelativeResize="0"/>
          <p:nvPr/>
        </p:nvPicPr>
        <p:blipFill rotWithShape="1">
          <a:blip r:embed="rId4">
            <a:alphaModFix/>
          </a:blip>
          <a:srcRect b="0" l="9" r="9" t="0"/>
          <a:stretch/>
        </p:blipFill>
        <p:spPr>
          <a:xfrm>
            <a:off x="6029418" y="510152"/>
            <a:ext cx="3114585" cy="4633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" name="Google Shape;460;g28bda88eec9_0_1266"/>
          <p:cNvPicPr preferRelativeResize="0"/>
          <p:nvPr/>
        </p:nvPicPr>
        <p:blipFill rotWithShape="1">
          <a:blip r:embed="rId5">
            <a:alphaModFix/>
          </a:blip>
          <a:srcRect b="39" l="0" r="0" t="39"/>
          <a:stretch/>
        </p:blipFill>
        <p:spPr>
          <a:xfrm>
            <a:off x="0" y="127539"/>
            <a:ext cx="1477983" cy="2336147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g28bda88eec9_0_1266"/>
          <p:cNvSpPr txBox="1"/>
          <p:nvPr>
            <p:ph type="title"/>
          </p:nvPr>
        </p:nvSpPr>
        <p:spPr>
          <a:xfrm>
            <a:off x="540000" y="13719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462" name="Google Shape;462;g28bda88eec9_0_1266"/>
          <p:cNvSpPr/>
          <p:nvPr/>
        </p:nvSpPr>
        <p:spPr>
          <a:xfrm>
            <a:off x="576263" y="3771900"/>
            <a:ext cx="6486600" cy="80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→</a:t>
            </a:r>
            <a:endParaRPr b="0" i="0" sz="5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63" name="Google Shape;463;g28bda88eec9_0_126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Заголовок в одну строку">
  <p:cSld name="1_Title slide 5_2_1_2_1_2">
    <p:bg>
      <p:bgPr>
        <a:solidFill>
          <a:schemeClr val="lt1"/>
        </a:solidFill>
      </p:bgPr>
    </p:bg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28bda88eec9_0_1274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466" name="Google Shape;466;g28bda88eec9_0_1274"/>
          <p:cNvSpPr txBox="1"/>
          <p:nvPr>
            <p:ph type="title"/>
          </p:nvPr>
        </p:nvSpPr>
        <p:spPr>
          <a:xfrm>
            <a:off x="540000" y="720000"/>
            <a:ext cx="38556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467" name="Google Shape;467;g28bda88eec9_0_1274"/>
          <p:cNvSpPr txBox="1"/>
          <p:nvPr>
            <p:ph idx="2" type="subTitle"/>
          </p:nvPr>
        </p:nvSpPr>
        <p:spPr>
          <a:xfrm>
            <a:off x="540000" y="11844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468" name="Google Shape;468;g28bda88eec9_0_127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римеры элементов">
  <p:cSld name="1_Title slide 5_2_1_12_2_1">
    <p:bg>
      <p:bgPr>
        <a:solidFill>
          <a:schemeClr val="lt1"/>
        </a:solidFill>
      </p:bgPr>
    </p:bg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" name="Google Shape;471;g28bda88eec9_0_128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72" name="Google Shape;472;g28bda88eec9_0_12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5134" y="2736633"/>
            <a:ext cx="1577348" cy="15483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73" name="Google Shape;473;g28bda88eec9_0_128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78706" y="289424"/>
            <a:ext cx="753565" cy="67379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74" name="Google Shape;474;g28bda88eec9_0_128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08165" y="1379649"/>
            <a:ext cx="1154016" cy="115401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75" name="Google Shape;475;g28bda88eec9_0_128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043716" y="579376"/>
            <a:ext cx="1457918" cy="145791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76" name="Google Shape;476;g28bda88eec9_0_128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224645" y="1206057"/>
            <a:ext cx="982004" cy="98200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77" name="Google Shape;477;g28bda88eec9_0_128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461252" y="1756587"/>
            <a:ext cx="1056968" cy="127672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78" name="Google Shape;478;g28bda88eec9_0_128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432565" y="2353894"/>
            <a:ext cx="800272" cy="103803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79" name="Google Shape;479;g28bda88eec9_0_1280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3721839" y="2353894"/>
            <a:ext cx="666893" cy="7770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80" name="Google Shape;480;g28bda88eec9_0_1280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6380340" y="2035241"/>
            <a:ext cx="1138982" cy="114211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81" name="Google Shape;481;g28bda88eec9_0_1280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5989275" y="799742"/>
            <a:ext cx="788674" cy="7886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82" name="Google Shape;482;g28bda88eec9_0_1280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5832699" y="2226316"/>
            <a:ext cx="684290" cy="67849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83" name="Google Shape;483;g28bda88eec9_0_1280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6128647" y="1360257"/>
            <a:ext cx="521964" cy="5219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84" name="Google Shape;484;g28bda88eec9_0_1280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4130388" y="929334"/>
            <a:ext cx="374993" cy="37499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85" name="Google Shape;485;g28bda88eec9_0_1280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2383816" y="654766"/>
            <a:ext cx="1249882" cy="124988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86" name="Google Shape;486;g28bda88eec9_0_1280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3254532" y="1359599"/>
            <a:ext cx="859114" cy="69469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87" name="Google Shape;487;g28bda88eec9_0_1280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4130387" y="1402202"/>
            <a:ext cx="1113147" cy="109649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88" name="Google Shape;488;g28bda88eec9_0_1280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6441354" y="1455590"/>
            <a:ext cx="845973" cy="8459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89" name="Google Shape;489;g28bda88eec9_0_1280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4477415" y="3591143"/>
            <a:ext cx="796811" cy="79681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90" name="Google Shape;490;g28bda88eec9_0_1280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6111056" y="3641287"/>
            <a:ext cx="835066" cy="84086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91" name="Google Shape;491;g28bda88eec9_0_1280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1812955" y="1060699"/>
            <a:ext cx="740809" cy="97624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92" name="Google Shape;492;g28bda88eec9_0_1280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2382253" y="2812019"/>
            <a:ext cx="620501" cy="620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93" name="Google Shape;493;g28bda88eec9_0_1280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4567518" y="1089694"/>
            <a:ext cx="359542" cy="36534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94" name="Google Shape;494;g28bda88eec9_0_1280"/>
          <p:cNvPicPr preferRelativeResize="0"/>
          <p:nvPr/>
        </p:nvPicPr>
        <p:blipFill rotWithShape="1">
          <a:blip r:embed="rId25">
            <a:alphaModFix/>
          </a:blip>
          <a:srcRect b="0" l="0" r="0" t="0"/>
          <a:stretch/>
        </p:blipFill>
        <p:spPr>
          <a:xfrm>
            <a:off x="4504715" y="2406085"/>
            <a:ext cx="840866" cy="89885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95" name="Google Shape;495;g28bda88eec9_0_1280"/>
          <p:cNvPicPr preferRelativeResize="0"/>
          <p:nvPr/>
        </p:nvPicPr>
        <p:blipFill rotWithShape="1">
          <a:blip r:embed="rId26">
            <a:alphaModFix/>
          </a:blip>
          <a:srcRect b="0" l="0" r="0" t="0"/>
          <a:stretch/>
        </p:blipFill>
        <p:spPr>
          <a:xfrm>
            <a:off x="6499595" y="3067180"/>
            <a:ext cx="452328" cy="45232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96" name="Google Shape;496;g28bda88eec9_0_1280"/>
          <p:cNvPicPr preferRelativeResize="0"/>
          <p:nvPr/>
        </p:nvPicPr>
        <p:blipFill rotWithShape="1">
          <a:blip r:embed="rId27">
            <a:alphaModFix/>
          </a:blip>
          <a:srcRect b="0" l="0" r="0" t="0"/>
          <a:stretch/>
        </p:blipFill>
        <p:spPr>
          <a:xfrm>
            <a:off x="2781403" y="1884167"/>
            <a:ext cx="440729" cy="7886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97" name="Google Shape;497;g28bda88eec9_0_1280"/>
          <p:cNvPicPr preferRelativeResize="0"/>
          <p:nvPr/>
        </p:nvPicPr>
        <p:blipFill rotWithShape="1">
          <a:blip r:embed="rId28">
            <a:alphaModFix/>
          </a:blip>
          <a:srcRect b="0" l="0" r="0" t="0"/>
          <a:stretch/>
        </p:blipFill>
        <p:spPr>
          <a:xfrm>
            <a:off x="352425" y="2156892"/>
            <a:ext cx="2420376" cy="230388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98" name="Google Shape;498;g28bda88eec9_0_1280"/>
          <p:cNvPicPr preferRelativeResize="0"/>
          <p:nvPr/>
        </p:nvPicPr>
        <p:blipFill rotWithShape="1">
          <a:blip r:embed="rId29">
            <a:alphaModFix/>
          </a:blip>
          <a:srcRect b="0" l="0" r="0" t="0"/>
          <a:stretch/>
        </p:blipFill>
        <p:spPr>
          <a:xfrm>
            <a:off x="2555237" y="3159963"/>
            <a:ext cx="2161378" cy="19835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99" name="Google Shape;499;g28bda88eec9_0_1280"/>
          <p:cNvPicPr preferRelativeResize="0"/>
          <p:nvPr/>
        </p:nvPicPr>
        <p:blipFill rotWithShape="1">
          <a:blip r:embed="rId30">
            <a:alphaModFix/>
          </a:blip>
          <a:srcRect b="0" l="0" r="0" t="0"/>
          <a:stretch/>
        </p:blipFill>
        <p:spPr>
          <a:xfrm>
            <a:off x="4700894" y="3496312"/>
            <a:ext cx="2029470" cy="164718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00" name="Google Shape;500;g28bda88eec9_0_1280"/>
          <p:cNvPicPr preferRelativeResize="0"/>
          <p:nvPr/>
        </p:nvPicPr>
        <p:blipFill rotWithShape="1">
          <a:blip r:embed="rId31">
            <a:alphaModFix/>
          </a:blip>
          <a:srcRect b="0" l="0" r="0" t="0"/>
          <a:stretch/>
        </p:blipFill>
        <p:spPr>
          <a:xfrm>
            <a:off x="4579113" y="0"/>
            <a:ext cx="1594744" cy="14550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01" name="Google Shape;501;g28bda88eec9_0_1280"/>
          <p:cNvPicPr preferRelativeResize="0"/>
          <p:nvPr/>
        </p:nvPicPr>
        <p:blipFill rotWithShape="1">
          <a:blip r:embed="rId32">
            <a:alphaModFix/>
          </a:blip>
          <a:srcRect b="0" l="0" r="0" t="0"/>
          <a:stretch/>
        </p:blipFill>
        <p:spPr>
          <a:xfrm>
            <a:off x="3686055" y="1437640"/>
            <a:ext cx="834762" cy="108139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02" name="Google Shape;502;g28bda88eec9_0_1280"/>
          <p:cNvPicPr preferRelativeResize="0"/>
          <p:nvPr/>
        </p:nvPicPr>
        <p:blipFill rotWithShape="1">
          <a:blip r:embed="rId33">
            <a:alphaModFix/>
          </a:blip>
          <a:srcRect b="0" l="0" r="0" t="0"/>
          <a:stretch/>
        </p:blipFill>
        <p:spPr>
          <a:xfrm>
            <a:off x="476250" y="676275"/>
            <a:ext cx="2676525" cy="20145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5420">
          <p15:clr>
            <a:srgbClr val="FA7B17"/>
          </p15:clr>
        </p15:guide>
        <p15:guide id="2" orient="horz" pos="2948">
          <p15:clr>
            <a:srgbClr val="FA7B17"/>
          </p15:clr>
        </p15:guide>
        <p15:guide id="3" orient="horz" pos="227">
          <p15:clr>
            <a:srgbClr val="FA7B17"/>
          </p15:clr>
        </p15:guide>
        <p15:guide id="4" orient="horz" pos="454">
          <p15:clr>
            <a:srgbClr val="FA7B17"/>
          </p15:clr>
        </p15:guide>
        <p15:guide id="5" pos="2767">
          <p15:clr>
            <a:srgbClr val="FA7B17"/>
          </p15:clr>
        </p15:guide>
        <p15:guide id="6" pos="1667">
          <p15:clr>
            <a:srgbClr val="FA7B17"/>
          </p15:clr>
        </p15:guide>
        <p15:guide id="7" pos="2993">
          <p15:clr>
            <a:srgbClr val="FA7B17"/>
          </p15:clr>
        </p15:guide>
        <p15:guide id="8" pos="4093">
          <p15:clr>
            <a:srgbClr val="FA7B17"/>
          </p15:clr>
        </p15:guide>
        <p15:guide id="9" pos="4320">
          <p15:clr>
            <a:srgbClr val="FA7B17"/>
          </p15:clr>
        </p15:guide>
        <p15:guide id="10" pos="1440">
          <p15:clr>
            <a:srgbClr val="FA7B17"/>
          </p15:clr>
        </p15:guide>
        <p15:guide id="11" orient="horz" pos="1134">
          <p15:clr>
            <a:srgbClr val="FA7B17"/>
          </p15:clr>
        </p15:guide>
        <p15:guide id="12" orient="horz" pos="907">
          <p15:clr>
            <a:srgbClr val="FA7B17"/>
          </p15:clr>
        </p15:guide>
        <p15:guide id="13" orient="horz" pos="1587">
          <p15:clr>
            <a:srgbClr val="FA7B17"/>
          </p15:clr>
        </p15:guide>
        <p15:guide id="14" orient="horz" pos="1814">
          <p15:clr>
            <a:srgbClr val="FA7B17"/>
          </p15:clr>
        </p15:guide>
        <p15:guide id="15" orient="horz" pos="2268">
          <p15:clr>
            <a:srgbClr val="FA7B17"/>
          </p15:clr>
        </p15:guide>
        <p15:guide id="16" orient="horz" pos="2494">
          <p15:clr>
            <a:srgbClr val="FA7B17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План курса 1">
  <p:cSld name="1_Title slide 5_2_1_4_1_1_1_1_1">
    <p:bg>
      <p:bgPr>
        <a:solidFill>
          <a:schemeClr val="lt1"/>
        </a:solidFill>
      </p:bgPr>
    </p:bg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28bda88eec9_0_1313"/>
          <p:cNvSpPr txBox="1"/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505" name="Google Shape;505;g28bda88eec9_0_1313"/>
          <p:cNvSpPr txBox="1"/>
          <p:nvPr>
            <p:ph idx="1" type="subTitle"/>
          </p:nvPr>
        </p:nvSpPr>
        <p:spPr>
          <a:xfrm>
            <a:off x="1008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506" name="Google Shape;506;g28bda88eec9_0_1313"/>
          <p:cNvSpPr txBox="1"/>
          <p:nvPr>
            <p:ph idx="2" type="subTitle"/>
          </p:nvPr>
        </p:nvSpPr>
        <p:spPr>
          <a:xfrm>
            <a:off x="1008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507" name="Google Shape;507;g28bda88eec9_0_1313"/>
          <p:cNvSpPr txBox="1"/>
          <p:nvPr>
            <p:ph idx="3" type="subTitle"/>
          </p:nvPr>
        </p:nvSpPr>
        <p:spPr>
          <a:xfrm>
            <a:off x="1008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508" name="Google Shape;508;g28bda88eec9_0_1313"/>
          <p:cNvSpPr txBox="1"/>
          <p:nvPr>
            <p:ph idx="4" type="subTitle"/>
          </p:nvPr>
        </p:nvSpPr>
        <p:spPr>
          <a:xfrm>
            <a:off x="1008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509" name="Google Shape;509;g28bda88eec9_0_1313"/>
          <p:cNvSpPr txBox="1"/>
          <p:nvPr>
            <p:ph idx="5" type="subTitle"/>
          </p:nvPr>
        </p:nvSpPr>
        <p:spPr>
          <a:xfrm>
            <a:off x="1008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510" name="Google Shape;510;g28bda88eec9_0_1313"/>
          <p:cNvSpPr txBox="1"/>
          <p:nvPr>
            <p:ph idx="6" type="subTitle"/>
          </p:nvPr>
        </p:nvSpPr>
        <p:spPr>
          <a:xfrm>
            <a:off x="3114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511" name="Google Shape;511;g28bda88eec9_0_1313"/>
          <p:cNvSpPr txBox="1"/>
          <p:nvPr>
            <p:ph idx="7" type="subTitle"/>
          </p:nvPr>
        </p:nvSpPr>
        <p:spPr>
          <a:xfrm>
            <a:off x="3114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512" name="Google Shape;512;g28bda88eec9_0_1313"/>
          <p:cNvSpPr txBox="1"/>
          <p:nvPr>
            <p:ph idx="8" type="subTitle"/>
          </p:nvPr>
        </p:nvSpPr>
        <p:spPr>
          <a:xfrm>
            <a:off x="3114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513" name="Google Shape;513;g28bda88eec9_0_1313"/>
          <p:cNvSpPr txBox="1"/>
          <p:nvPr>
            <p:ph idx="9" type="subTitle"/>
          </p:nvPr>
        </p:nvSpPr>
        <p:spPr>
          <a:xfrm>
            <a:off x="3114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514" name="Google Shape;514;g28bda88eec9_0_1313"/>
          <p:cNvSpPr txBox="1"/>
          <p:nvPr>
            <p:ph idx="13" type="subTitle"/>
          </p:nvPr>
        </p:nvSpPr>
        <p:spPr>
          <a:xfrm>
            <a:off x="3114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515" name="Google Shape;515;g28bda88eec9_0_1313"/>
          <p:cNvSpPr txBox="1"/>
          <p:nvPr>
            <p:ph idx="14" type="subTitle"/>
          </p:nvPr>
        </p:nvSpPr>
        <p:spPr>
          <a:xfrm>
            <a:off x="5220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516" name="Google Shape;516;g28bda88eec9_0_1313"/>
          <p:cNvSpPr txBox="1"/>
          <p:nvPr>
            <p:ph idx="15" type="subTitle"/>
          </p:nvPr>
        </p:nvSpPr>
        <p:spPr>
          <a:xfrm>
            <a:off x="5220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517" name="Google Shape;517;g28bda88eec9_0_1313"/>
          <p:cNvSpPr txBox="1"/>
          <p:nvPr>
            <p:ph idx="16" type="subTitle"/>
          </p:nvPr>
        </p:nvSpPr>
        <p:spPr>
          <a:xfrm>
            <a:off x="5220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518" name="Google Shape;518;g28bda88eec9_0_1313"/>
          <p:cNvSpPr txBox="1"/>
          <p:nvPr>
            <p:ph idx="17" type="subTitle"/>
          </p:nvPr>
        </p:nvSpPr>
        <p:spPr>
          <a:xfrm>
            <a:off x="5220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519" name="Google Shape;519;g28bda88eec9_0_1313"/>
          <p:cNvSpPr txBox="1"/>
          <p:nvPr>
            <p:ph idx="18" type="subTitle"/>
          </p:nvPr>
        </p:nvSpPr>
        <p:spPr>
          <a:xfrm>
            <a:off x="5220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520" name="Google Shape;520;g28bda88eec9_0_1313"/>
          <p:cNvSpPr txBox="1"/>
          <p:nvPr>
            <p:ph idx="19" type="subTitle"/>
          </p:nvPr>
        </p:nvSpPr>
        <p:spPr>
          <a:xfrm>
            <a:off x="7326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521" name="Google Shape;521;g28bda88eec9_0_1313"/>
          <p:cNvSpPr txBox="1"/>
          <p:nvPr>
            <p:ph idx="20" type="subTitle"/>
          </p:nvPr>
        </p:nvSpPr>
        <p:spPr>
          <a:xfrm>
            <a:off x="7326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522" name="Google Shape;522;g28bda88eec9_0_1313"/>
          <p:cNvSpPr txBox="1"/>
          <p:nvPr>
            <p:ph idx="21" type="subTitle"/>
          </p:nvPr>
        </p:nvSpPr>
        <p:spPr>
          <a:xfrm>
            <a:off x="7326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523" name="Google Shape;523;g28bda88eec9_0_1313"/>
          <p:cNvSpPr txBox="1"/>
          <p:nvPr>
            <p:ph idx="22" type="subTitle"/>
          </p:nvPr>
        </p:nvSpPr>
        <p:spPr>
          <a:xfrm>
            <a:off x="7326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524" name="Google Shape;524;g28bda88eec9_0_1313"/>
          <p:cNvSpPr txBox="1"/>
          <p:nvPr>
            <p:ph idx="23" type="subTitle"/>
          </p:nvPr>
        </p:nvSpPr>
        <p:spPr>
          <a:xfrm>
            <a:off x="7326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525" name="Google Shape;525;g28bda88eec9_0_13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526" name="Google Shape;526;g28bda88eec9_0_1313"/>
          <p:cNvSpPr txBox="1"/>
          <p:nvPr>
            <p:ph idx="24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План курса 1 1">
  <p:cSld name="1_Title slide 5_2_1_4_1_1_1_1_1_1_1">
    <p:bg>
      <p:bgPr>
        <a:solidFill>
          <a:schemeClr val="lt1"/>
        </a:solidFill>
      </p:bgPr>
    </p:bg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28bda88eec9_0_1337"/>
          <p:cNvSpPr txBox="1"/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b="1"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b="1"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b="1"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b="1"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b="1"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b="1"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b="1"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b="1"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29" name="Google Shape;529;g28bda88eec9_0_1337"/>
          <p:cNvSpPr txBox="1"/>
          <p:nvPr>
            <p:ph idx="1" type="subTitle"/>
          </p:nvPr>
        </p:nvSpPr>
        <p:spPr>
          <a:xfrm>
            <a:off x="540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530" name="Google Shape;530;g28bda88eec9_0_1337"/>
          <p:cNvSpPr txBox="1"/>
          <p:nvPr>
            <p:ph idx="2" type="subTitle"/>
          </p:nvPr>
        </p:nvSpPr>
        <p:spPr>
          <a:xfrm>
            <a:off x="540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531" name="Google Shape;531;g28bda88eec9_0_1337"/>
          <p:cNvSpPr txBox="1"/>
          <p:nvPr>
            <p:ph idx="3" type="subTitle"/>
          </p:nvPr>
        </p:nvSpPr>
        <p:spPr>
          <a:xfrm>
            <a:off x="540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532" name="Google Shape;532;g28bda88eec9_0_1337"/>
          <p:cNvSpPr txBox="1"/>
          <p:nvPr>
            <p:ph idx="4" type="subTitle"/>
          </p:nvPr>
        </p:nvSpPr>
        <p:spPr>
          <a:xfrm>
            <a:off x="2646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533" name="Google Shape;533;g28bda88eec9_0_1337"/>
          <p:cNvSpPr txBox="1"/>
          <p:nvPr>
            <p:ph idx="5" type="subTitle"/>
          </p:nvPr>
        </p:nvSpPr>
        <p:spPr>
          <a:xfrm>
            <a:off x="2646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534" name="Google Shape;534;g28bda88eec9_0_1337"/>
          <p:cNvSpPr txBox="1"/>
          <p:nvPr>
            <p:ph idx="6" type="subTitle"/>
          </p:nvPr>
        </p:nvSpPr>
        <p:spPr>
          <a:xfrm>
            <a:off x="2646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535" name="Google Shape;535;g28bda88eec9_0_1337"/>
          <p:cNvSpPr txBox="1"/>
          <p:nvPr>
            <p:ph idx="7" type="subTitle"/>
          </p:nvPr>
        </p:nvSpPr>
        <p:spPr>
          <a:xfrm>
            <a:off x="4752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536" name="Google Shape;536;g28bda88eec9_0_1337"/>
          <p:cNvSpPr txBox="1"/>
          <p:nvPr>
            <p:ph idx="8" type="subTitle"/>
          </p:nvPr>
        </p:nvSpPr>
        <p:spPr>
          <a:xfrm>
            <a:off x="4752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537" name="Google Shape;537;g28bda88eec9_0_1337"/>
          <p:cNvSpPr txBox="1"/>
          <p:nvPr>
            <p:ph idx="9" type="subTitle"/>
          </p:nvPr>
        </p:nvSpPr>
        <p:spPr>
          <a:xfrm>
            <a:off x="4752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538" name="Google Shape;538;g28bda88eec9_0_1337"/>
          <p:cNvSpPr txBox="1"/>
          <p:nvPr>
            <p:ph idx="13" type="subTitle"/>
          </p:nvPr>
        </p:nvSpPr>
        <p:spPr>
          <a:xfrm>
            <a:off x="6858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539" name="Google Shape;539;g28bda88eec9_0_1337"/>
          <p:cNvSpPr txBox="1"/>
          <p:nvPr>
            <p:ph idx="14" type="subTitle"/>
          </p:nvPr>
        </p:nvSpPr>
        <p:spPr>
          <a:xfrm>
            <a:off x="6858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540" name="Google Shape;540;g28bda88eec9_0_1337"/>
          <p:cNvSpPr txBox="1"/>
          <p:nvPr>
            <p:ph idx="15" type="subTitle"/>
          </p:nvPr>
        </p:nvSpPr>
        <p:spPr>
          <a:xfrm>
            <a:off x="6858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541" name="Google Shape;541;g28bda88eec9_0_133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542" name="Google Shape;542;g28bda88eec9_0_1337"/>
          <p:cNvSpPr txBox="1"/>
          <p:nvPr>
            <p:ph idx="16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1">
  <p:cSld name="1_Title slide 5_2_1_5">
    <p:bg>
      <p:bgPr>
        <a:solidFill>
          <a:schemeClr val="lt1"/>
        </a:solidFill>
      </p:bgPr>
    </p:bg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28bda88eec9_0_1353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_2_1_4_1_1_1_1_1_2_1" showMasterSp="0">
  <p:cSld name="CUSTOM_2_1_4_1_1_1_1_1_2_1">
    <p:bg>
      <p:bgPr>
        <a:solidFill>
          <a:srgbClr val="EFF0F5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106;p66" id="62" name="Google Shape;62;p3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583065" y="2190213"/>
            <a:ext cx="4008776" cy="93292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107;p66" id="63" name="Google Shape;63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558166"/>
            <a:ext cx="3907198" cy="358533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108;p66" id="64" name="Google Shape;64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938212"/>
            <a:ext cx="1637130" cy="276189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109;p66" id="65" name="Google Shape;65;p3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2177657"/>
            <a:ext cx="2868355" cy="296584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110;p66" id="66" name="Google Shape;66;p3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57175" y="0"/>
            <a:ext cx="3603477" cy="248369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111;p66" id="67" name="Google Shape;67;p3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518113" y="1071562"/>
            <a:ext cx="1625890" cy="277203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112;p66" id="68" name="Google Shape;68;p3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577138" y="3462337"/>
            <a:ext cx="724112" cy="690091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38"/>
          <p:cNvSpPr txBox="1"/>
          <p:nvPr/>
        </p:nvSpPr>
        <p:spPr>
          <a:xfrm>
            <a:off x="919162" y="2398897"/>
            <a:ext cx="7310402" cy="34562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6665"/>
              </a:lnSpc>
              <a:spcBef>
                <a:spcPts val="0"/>
              </a:spcBef>
              <a:spcAft>
                <a:spcPts val="0"/>
              </a:spcAft>
              <a:buClr>
                <a:srgbClr val="191816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191816"/>
                </a:solidFill>
                <a:latin typeface="Arial"/>
                <a:ea typeface="Arial"/>
                <a:cs typeface="Arial"/>
                <a:sym typeface="Arial"/>
              </a:rPr>
              <a:t>Спасибо за внимание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Google Shape;114;p66" id="70" name="Google Shape;70;p3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8603998" y="186599"/>
            <a:ext cx="291603" cy="291602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38"/>
          <p:cNvSpPr txBox="1"/>
          <p:nvPr>
            <p:ph idx="12" type="sldNum"/>
          </p:nvPr>
        </p:nvSpPr>
        <p:spPr>
          <a:xfrm>
            <a:off x="6279548" y="4635137"/>
            <a:ext cx="273652" cy="2642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 5_2_1_4_1_1">
  <p:cSld name="1_Title slide 5_2_1_4_1_1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9"/>
          <p:cNvSpPr txBox="1"/>
          <p:nvPr>
            <p:ph type="title"/>
          </p:nvPr>
        </p:nvSpPr>
        <p:spPr>
          <a:xfrm>
            <a:off x="539999" y="719998"/>
            <a:ext cx="8064004" cy="7194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74" name="Google Shape;74;p39"/>
          <p:cNvSpPr txBox="1"/>
          <p:nvPr>
            <p:ph idx="1" type="body"/>
          </p:nvPr>
        </p:nvSpPr>
        <p:spPr>
          <a:xfrm>
            <a:off x="539999" y="1260000"/>
            <a:ext cx="3852003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75" name="Google Shape;75;p39"/>
          <p:cNvSpPr txBox="1"/>
          <p:nvPr>
            <p:ph idx="12" type="sldNum"/>
          </p:nvPr>
        </p:nvSpPr>
        <p:spPr>
          <a:xfrm>
            <a:off x="6279548" y="4635137"/>
            <a:ext cx="273652" cy="2642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39.xml"/><Relationship Id="rId42" Type="http://schemas.openxmlformats.org/officeDocument/2006/relationships/slideLayout" Target="../slideLayouts/slideLayout41.xml"/><Relationship Id="rId41" Type="http://schemas.openxmlformats.org/officeDocument/2006/relationships/slideLayout" Target="../slideLayouts/slideLayout40.xml"/><Relationship Id="rId44" Type="http://schemas.openxmlformats.org/officeDocument/2006/relationships/slideLayout" Target="../slideLayouts/slideLayout43.xml"/><Relationship Id="rId43" Type="http://schemas.openxmlformats.org/officeDocument/2006/relationships/slideLayout" Target="../slideLayouts/slideLayout42.xml"/><Relationship Id="rId46" Type="http://schemas.openxmlformats.org/officeDocument/2006/relationships/slideLayout" Target="../slideLayouts/slideLayout45.xml"/><Relationship Id="rId45" Type="http://schemas.openxmlformats.org/officeDocument/2006/relationships/slideLayout" Target="../slideLayouts/slideLayout44.xml"/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48" Type="http://schemas.openxmlformats.org/officeDocument/2006/relationships/slideLayout" Target="../slideLayouts/slideLayout47.xml"/><Relationship Id="rId47" Type="http://schemas.openxmlformats.org/officeDocument/2006/relationships/slideLayout" Target="../slideLayouts/slideLayout46.xml"/><Relationship Id="rId49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31" Type="http://schemas.openxmlformats.org/officeDocument/2006/relationships/slideLayout" Target="../slideLayouts/slideLayout30.xml"/><Relationship Id="rId30" Type="http://schemas.openxmlformats.org/officeDocument/2006/relationships/slideLayout" Target="../slideLayouts/slideLayout29.xml"/><Relationship Id="rId33" Type="http://schemas.openxmlformats.org/officeDocument/2006/relationships/slideLayout" Target="../slideLayouts/slideLayout32.xml"/><Relationship Id="rId32" Type="http://schemas.openxmlformats.org/officeDocument/2006/relationships/slideLayout" Target="../slideLayouts/slideLayout31.xml"/><Relationship Id="rId35" Type="http://schemas.openxmlformats.org/officeDocument/2006/relationships/slideLayout" Target="../slideLayouts/slideLayout34.xml"/><Relationship Id="rId34" Type="http://schemas.openxmlformats.org/officeDocument/2006/relationships/slideLayout" Target="../slideLayouts/slideLayout33.xml"/><Relationship Id="rId37" Type="http://schemas.openxmlformats.org/officeDocument/2006/relationships/slideLayout" Target="../slideLayouts/slideLayout36.xml"/><Relationship Id="rId36" Type="http://schemas.openxmlformats.org/officeDocument/2006/relationships/slideLayout" Target="../slideLayouts/slideLayout35.xml"/><Relationship Id="rId39" Type="http://schemas.openxmlformats.org/officeDocument/2006/relationships/slideLayout" Target="../slideLayouts/slideLayout38.xml"/><Relationship Id="rId38" Type="http://schemas.openxmlformats.org/officeDocument/2006/relationships/slideLayout" Target="../slideLayouts/slideLayout37.xml"/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29" Type="http://schemas.openxmlformats.org/officeDocument/2006/relationships/slideLayout" Target="../slideLayouts/slideLayout28.xml"/><Relationship Id="rId50" Type="http://schemas.openxmlformats.org/officeDocument/2006/relationships/theme" Target="../theme/theme3.xml"/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slideLayout" Target="../slideLayouts/slideLayout55.xml"/><Relationship Id="rId8" Type="http://schemas.openxmlformats.org/officeDocument/2006/relationships/slideLayout" Target="../slideLayouts/slideLayout56.xml"/><Relationship Id="rId31" Type="http://schemas.openxmlformats.org/officeDocument/2006/relationships/slideLayout" Target="../slideLayouts/slideLayout79.xml"/><Relationship Id="rId30" Type="http://schemas.openxmlformats.org/officeDocument/2006/relationships/slideLayout" Target="../slideLayouts/slideLayout78.xml"/><Relationship Id="rId32" Type="http://schemas.openxmlformats.org/officeDocument/2006/relationships/theme" Target="../theme/theme1.xml"/><Relationship Id="rId20" Type="http://schemas.openxmlformats.org/officeDocument/2006/relationships/slideLayout" Target="../slideLayouts/slideLayout68.xml"/><Relationship Id="rId22" Type="http://schemas.openxmlformats.org/officeDocument/2006/relationships/slideLayout" Target="../slideLayouts/slideLayout70.xml"/><Relationship Id="rId21" Type="http://schemas.openxmlformats.org/officeDocument/2006/relationships/slideLayout" Target="../slideLayouts/slideLayout69.xml"/><Relationship Id="rId24" Type="http://schemas.openxmlformats.org/officeDocument/2006/relationships/slideLayout" Target="../slideLayouts/slideLayout72.xml"/><Relationship Id="rId23" Type="http://schemas.openxmlformats.org/officeDocument/2006/relationships/slideLayout" Target="../slideLayouts/slideLayout71.xml"/><Relationship Id="rId26" Type="http://schemas.openxmlformats.org/officeDocument/2006/relationships/slideLayout" Target="../slideLayouts/slideLayout74.xml"/><Relationship Id="rId25" Type="http://schemas.openxmlformats.org/officeDocument/2006/relationships/slideLayout" Target="../slideLayouts/slideLayout73.xml"/><Relationship Id="rId28" Type="http://schemas.openxmlformats.org/officeDocument/2006/relationships/slideLayout" Target="../slideLayouts/slideLayout76.xml"/><Relationship Id="rId27" Type="http://schemas.openxmlformats.org/officeDocument/2006/relationships/slideLayout" Target="../slideLayouts/slideLayout75.xml"/><Relationship Id="rId29" Type="http://schemas.openxmlformats.org/officeDocument/2006/relationships/slideLayout" Target="../slideLayouts/slideLayout77.xml"/><Relationship Id="rId11" Type="http://schemas.openxmlformats.org/officeDocument/2006/relationships/slideLayout" Target="../slideLayouts/slideLayout59.xml"/><Relationship Id="rId10" Type="http://schemas.openxmlformats.org/officeDocument/2006/relationships/slideLayout" Target="../slideLayouts/slideLayout58.xml"/><Relationship Id="rId13" Type="http://schemas.openxmlformats.org/officeDocument/2006/relationships/slideLayout" Target="../slideLayouts/slideLayout61.xml"/><Relationship Id="rId12" Type="http://schemas.openxmlformats.org/officeDocument/2006/relationships/slideLayout" Target="../slideLayouts/slideLayout60.xml"/><Relationship Id="rId15" Type="http://schemas.openxmlformats.org/officeDocument/2006/relationships/slideLayout" Target="../slideLayouts/slideLayout63.xml"/><Relationship Id="rId14" Type="http://schemas.openxmlformats.org/officeDocument/2006/relationships/slideLayout" Target="../slideLayouts/slideLayout62.xml"/><Relationship Id="rId17" Type="http://schemas.openxmlformats.org/officeDocument/2006/relationships/slideLayout" Target="../slideLayouts/slideLayout65.xml"/><Relationship Id="rId16" Type="http://schemas.openxmlformats.org/officeDocument/2006/relationships/slideLayout" Target="../slideLayouts/slideLayout64.xml"/><Relationship Id="rId19" Type="http://schemas.openxmlformats.org/officeDocument/2006/relationships/slideLayout" Target="../slideLayouts/slideLayout67.xml"/><Relationship Id="rId18" Type="http://schemas.openxmlformats.org/officeDocument/2006/relationships/slideLayout" Target="../slideLayouts/slideLayout6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166;p85" id="6" name="Google Shape;6;p30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603998" y="186599"/>
            <a:ext cx="291603" cy="29160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30"/>
          <p:cNvSpPr txBox="1"/>
          <p:nvPr>
            <p:ph type="title"/>
          </p:nvPr>
        </p:nvSpPr>
        <p:spPr>
          <a:xfrm>
            <a:off x="539999" y="719998"/>
            <a:ext cx="8064004" cy="7194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8" name="Google Shape;8;p30"/>
          <p:cNvSpPr txBox="1"/>
          <p:nvPr>
            <p:ph idx="1" type="body"/>
          </p:nvPr>
        </p:nvSpPr>
        <p:spPr>
          <a:xfrm>
            <a:off x="539999" y="1260000"/>
            <a:ext cx="8064004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9" name="Google Shape;9;p30"/>
          <p:cNvSpPr txBox="1"/>
          <p:nvPr>
            <p:ph idx="12" type="sldNum"/>
          </p:nvPr>
        </p:nvSpPr>
        <p:spPr>
          <a:xfrm>
            <a:off x="6279548" y="4635137"/>
            <a:ext cx="273652" cy="2642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  <p:sldLayoutId id="2147483709" r:id="rId12"/>
    <p:sldLayoutId id="2147483710" r:id="rId13"/>
    <p:sldLayoutId id="2147483711" r:id="rId14"/>
    <p:sldLayoutId id="2147483712" r:id="rId15"/>
    <p:sldLayoutId id="2147483713" r:id="rId16"/>
    <p:sldLayoutId id="2147483714" r:id="rId17"/>
    <p:sldLayoutId id="2147483715" r:id="rId18"/>
    <p:sldLayoutId id="2147483716" r:id="rId19"/>
    <p:sldLayoutId id="2147483717" r:id="rId20"/>
    <p:sldLayoutId id="2147483718" r:id="rId21"/>
    <p:sldLayoutId id="2147483719" r:id="rId22"/>
    <p:sldLayoutId id="2147483720" r:id="rId23"/>
    <p:sldLayoutId id="2147483721" r:id="rId24"/>
    <p:sldLayoutId id="2147483722" r:id="rId25"/>
    <p:sldLayoutId id="2147483723" r:id="rId26"/>
    <p:sldLayoutId id="2147483724" r:id="rId27"/>
    <p:sldLayoutId id="2147483725" r:id="rId28"/>
    <p:sldLayoutId id="2147483726" r:id="rId29"/>
    <p:sldLayoutId id="2147483727" r:id="rId30"/>
    <p:sldLayoutId id="2147483728" r:id="rId3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0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5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4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4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5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5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5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5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8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6.png"/><Relationship Id="rId4" Type="http://schemas.openxmlformats.org/officeDocument/2006/relationships/image" Target="../media/image16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27da62faafb_0_0"/>
          <p:cNvSpPr txBox="1"/>
          <p:nvPr>
            <p:ph type="title"/>
          </p:nvPr>
        </p:nvSpPr>
        <p:spPr>
          <a:xfrm>
            <a:off x="540000" y="110400"/>
            <a:ext cx="3852000" cy="25521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Проектирование</a:t>
            </a:r>
            <a:endParaRPr/>
          </a:p>
        </p:txBody>
      </p:sp>
      <p:sp>
        <p:nvSpPr>
          <p:cNvPr id="550" name="Google Shape;550;g27da62faafb_0_0"/>
          <p:cNvSpPr txBox="1"/>
          <p:nvPr>
            <p:ph idx="1" type="subTitle"/>
          </p:nvPr>
        </p:nvSpPr>
        <p:spPr>
          <a:xfrm>
            <a:off x="540000" y="2662600"/>
            <a:ext cx="3852000" cy="492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accent2"/>
                </a:solidFill>
              </a:rPr>
              <a:t>Урок 6</a:t>
            </a:r>
            <a:br>
              <a:rPr lang="en-US"/>
            </a:b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28bda88eec9_0_1018"/>
          <p:cNvSpPr txBox="1"/>
          <p:nvPr/>
        </p:nvSpPr>
        <p:spPr>
          <a:xfrm>
            <a:off x="541775" y="2345850"/>
            <a:ext cx="38502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Практика</a:t>
            </a:r>
            <a:endParaRPr sz="30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0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629" name="Google Shape;629;g28bda88eec9_0_1018"/>
          <p:cNvSpPr txBox="1"/>
          <p:nvPr>
            <p:ph idx="1" type="subTitle"/>
          </p:nvPr>
        </p:nvSpPr>
        <p:spPr>
          <a:xfrm>
            <a:off x="540000" y="152400"/>
            <a:ext cx="4032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Инструменты визуализации для задач бизнес-аналитиков</a:t>
            </a:r>
            <a:endParaRPr/>
          </a:p>
        </p:txBody>
      </p:sp>
      <p:pic>
        <p:nvPicPr>
          <p:cNvPr descr="xt1Yx3kcX9FUqcJ3KF4ZOkXXs9DhwtCWJTbuvFUxKp2hNyEE1rranNpdWpZnpexscgIAdV_hTFKQu8fC9O98ReHwyxYA1IFrjkSOhtokTsQdgyxljU22LUp55EUUag7VFh_pyJKviyk94E-o1OmjUA.png" id="630" name="Google Shape;630;g28bda88eec9_0_10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21624" y="380426"/>
            <a:ext cx="2659450" cy="4382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28bda88eec9_0_1359"/>
          <p:cNvSpPr txBox="1"/>
          <p:nvPr>
            <p:ph idx="1" type="body"/>
          </p:nvPr>
        </p:nvSpPr>
        <p:spPr>
          <a:xfrm>
            <a:off x="526843" y="1149205"/>
            <a:ext cx="7105200" cy="32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1"/>
                </a:solidFill>
              </a:rPr>
              <a:t>Шаг 2: Создание проекта и моделей</a:t>
            </a:r>
            <a:endParaRPr b="1"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19050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en-US" sz="1200">
                <a:solidFill>
                  <a:schemeClr val="dk1"/>
                </a:solidFill>
              </a:rPr>
              <a:t>Перейдите на Spring Initializr.</a:t>
            </a:r>
            <a:endParaRPr sz="1200">
              <a:solidFill>
                <a:schemeClr val="dk1"/>
              </a:solidFill>
            </a:endParaRPr>
          </a:p>
          <a:p>
            <a:pPr indent="-19050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en-US" sz="1200">
                <a:solidFill>
                  <a:schemeClr val="dk1"/>
                </a:solidFill>
              </a:rPr>
              <a:t>Выберите “Maven Project”, “Java” и версию Spring Boot.</a:t>
            </a:r>
            <a:endParaRPr sz="1200">
              <a:solidFill>
                <a:schemeClr val="dk1"/>
              </a:solidFill>
            </a:endParaRPr>
          </a:p>
          <a:p>
            <a:pPr indent="-19050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en-US" sz="1200">
                <a:solidFill>
                  <a:schemeClr val="dk1"/>
                </a:solidFill>
              </a:rPr>
              <a:t>Введите информацию о проекте в соответствующие поля.</a:t>
            </a:r>
            <a:endParaRPr sz="1200">
              <a:solidFill>
                <a:schemeClr val="dk1"/>
              </a:solidFill>
            </a:endParaRPr>
          </a:p>
          <a:p>
            <a:pPr indent="-19050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en-US" sz="1200">
                <a:solidFill>
                  <a:schemeClr val="dk1"/>
                </a:solidFill>
              </a:rPr>
              <a:t>Добавьте необходимые зависимости. Для нашего проекта нам понадобятся: </a:t>
            </a:r>
            <a:br>
              <a:rPr lang="en-US" sz="1200">
                <a:solidFill>
                  <a:schemeClr val="dk1"/>
                </a:solidFill>
              </a:rPr>
            </a:br>
            <a:r>
              <a:rPr lang="en-US" sz="1200">
                <a:solidFill>
                  <a:schemeClr val="dk1"/>
                </a:solidFill>
              </a:rPr>
              <a:t>Spring Web, Spring Data JPA, Spring HATEOAS и H2 Database.</a:t>
            </a:r>
            <a:endParaRPr sz="1200">
              <a:solidFill>
                <a:schemeClr val="dk1"/>
              </a:solidFill>
            </a:endParaRPr>
          </a:p>
          <a:p>
            <a:pPr indent="-19050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en-US" sz="1200">
                <a:solidFill>
                  <a:schemeClr val="dk1"/>
                </a:solidFill>
              </a:rPr>
              <a:t>Нажмите “Generate” для создания проекта.</a:t>
            </a:r>
            <a:endParaRPr sz="1200">
              <a:solidFill>
                <a:schemeClr val="dk1"/>
              </a:solidFill>
            </a:endParaRPr>
          </a:p>
          <a:p>
            <a:pPr indent="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636" name="Google Shape;636;g28bda88eec9_0_1359"/>
          <p:cNvSpPr txBox="1"/>
          <p:nvPr>
            <p:ph idx="4294967295" type="title"/>
          </p:nvPr>
        </p:nvSpPr>
        <p:spPr>
          <a:xfrm>
            <a:off x="548748" y="719998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Практика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g28bda88eec9_0_1366"/>
          <p:cNvSpPr txBox="1"/>
          <p:nvPr>
            <p:ph idx="4294967295" type="title"/>
          </p:nvPr>
        </p:nvSpPr>
        <p:spPr>
          <a:xfrm>
            <a:off x="548748" y="719998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Практика</a:t>
            </a:r>
            <a:endParaRPr/>
          </a:p>
        </p:txBody>
      </p:sp>
      <p:pic>
        <p:nvPicPr>
          <p:cNvPr descr="Image" id="642" name="Google Shape;642;g28bda88eec9_0_13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6849" y="1142100"/>
            <a:ext cx="6080785" cy="353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g28bda88eec9_0_1372"/>
          <p:cNvSpPr txBox="1"/>
          <p:nvPr>
            <p:ph idx="1" type="body"/>
          </p:nvPr>
        </p:nvSpPr>
        <p:spPr>
          <a:xfrm>
            <a:off x="526843" y="1149205"/>
            <a:ext cx="7105200" cy="32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1"/>
                </a:solidFill>
              </a:rPr>
              <a:t>Шаг 3: Реализация слоя репозитория с использованием Spring Data JPA</a:t>
            </a:r>
            <a:endParaRPr b="1"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648" name="Google Shape;648;g28bda88eec9_0_1372"/>
          <p:cNvSpPr txBox="1"/>
          <p:nvPr>
            <p:ph idx="4294967295" type="title"/>
          </p:nvPr>
        </p:nvSpPr>
        <p:spPr>
          <a:xfrm>
            <a:off x="548748" y="719998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Практика</a:t>
            </a:r>
            <a:endParaRPr/>
          </a:p>
        </p:txBody>
      </p:sp>
      <p:pic>
        <p:nvPicPr>
          <p:cNvPr descr="Image" id="649" name="Google Shape;649;g28bda88eec9_0_13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4375" y="1594574"/>
            <a:ext cx="8055251" cy="12082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g28bda88eec9_0_1379"/>
          <p:cNvSpPr txBox="1"/>
          <p:nvPr>
            <p:ph idx="1" type="body"/>
          </p:nvPr>
        </p:nvSpPr>
        <p:spPr>
          <a:xfrm>
            <a:off x="526843" y="1149205"/>
            <a:ext cx="7105200" cy="32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1"/>
                </a:solidFill>
              </a:rPr>
              <a:t>Шаг 4: Разработка слоя сервисов</a:t>
            </a:r>
            <a:endParaRPr b="1"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19050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en-US" sz="1200">
                <a:solidFill>
                  <a:schemeClr val="dk1"/>
                </a:solidFill>
              </a:rPr>
              <a:t>Слой обеспечивает разделение ответственности.</a:t>
            </a:r>
            <a:endParaRPr sz="1200">
              <a:solidFill>
                <a:schemeClr val="dk1"/>
              </a:solidFill>
            </a:endParaRPr>
          </a:p>
          <a:p>
            <a:pPr indent="-19050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en-US" sz="1200">
                <a:solidFill>
                  <a:schemeClr val="dk1"/>
                </a:solidFill>
              </a:rPr>
              <a:t>Слой сервисов делает наш код более переиспользуемым.</a:t>
            </a:r>
            <a:endParaRPr sz="1200">
              <a:solidFill>
                <a:schemeClr val="dk1"/>
              </a:solidFill>
            </a:endParaRPr>
          </a:p>
          <a:p>
            <a:pPr indent="-19050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en-US" sz="1200">
                <a:solidFill>
                  <a:schemeClr val="dk1"/>
                </a:solidFill>
              </a:rPr>
              <a:t>Слой сервисов облегчает тестирование.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655" name="Google Shape;655;g28bda88eec9_0_1379"/>
          <p:cNvSpPr txBox="1"/>
          <p:nvPr>
            <p:ph idx="4294967295" type="title"/>
          </p:nvPr>
        </p:nvSpPr>
        <p:spPr>
          <a:xfrm>
            <a:off x="548748" y="719998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Практика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28bda88eec9_0_1386"/>
          <p:cNvSpPr txBox="1"/>
          <p:nvPr>
            <p:ph idx="1" type="body"/>
          </p:nvPr>
        </p:nvSpPr>
        <p:spPr>
          <a:xfrm>
            <a:off x="526843" y="1149205"/>
            <a:ext cx="7105200" cy="32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1"/>
                </a:solidFill>
              </a:rPr>
              <a:t>Шаг 5: Реализация слоя сервисов с использованием Spring</a:t>
            </a:r>
            <a:endParaRPr b="1"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661" name="Google Shape;661;g28bda88eec9_0_1386"/>
          <p:cNvSpPr txBox="1"/>
          <p:nvPr>
            <p:ph idx="4294967295" type="title"/>
          </p:nvPr>
        </p:nvSpPr>
        <p:spPr>
          <a:xfrm>
            <a:off x="548748" y="719998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Практика</a:t>
            </a:r>
            <a:endParaRPr/>
          </a:p>
        </p:txBody>
      </p:sp>
      <p:pic>
        <p:nvPicPr>
          <p:cNvPr descr="Image" id="662" name="Google Shape;662;g28bda88eec9_0_13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8750" y="1594575"/>
            <a:ext cx="8049395" cy="2835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g28bda88eec9_0_1393"/>
          <p:cNvSpPr txBox="1"/>
          <p:nvPr>
            <p:ph idx="1" type="body"/>
          </p:nvPr>
        </p:nvSpPr>
        <p:spPr>
          <a:xfrm>
            <a:off x="526843" y="1149205"/>
            <a:ext cx="7105200" cy="32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1"/>
                </a:solidFill>
              </a:rPr>
              <a:t>Шаг 5: Реализация слоя сервисов с использованием Spring</a:t>
            </a:r>
            <a:endParaRPr b="1"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668" name="Google Shape;668;g28bda88eec9_0_1393"/>
          <p:cNvSpPr txBox="1"/>
          <p:nvPr>
            <p:ph idx="4294967295" type="title"/>
          </p:nvPr>
        </p:nvSpPr>
        <p:spPr>
          <a:xfrm>
            <a:off x="548748" y="719998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Практика</a:t>
            </a:r>
            <a:endParaRPr/>
          </a:p>
        </p:txBody>
      </p:sp>
      <p:pic>
        <p:nvPicPr>
          <p:cNvPr descr="Image" id="669" name="Google Shape;669;g28bda88eec9_0_13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8750" y="1594575"/>
            <a:ext cx="8049401" cy="2701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g28bda88eec9_0_1400"/>
          <p:cNvSpPr txBox="1"/>
          <p:nvPr>
            <p:ph idx="1" type="body"/>
          </p:nvPr>
        </p:nvSpPr>
        <p:spPr>
          <a:xfrm>
            <a:off x="526843" y="1149205"/>
            <a:ext cx="7105200" cy="32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1"/>
                </a:solidFill>
              </a:rPr>
              <a:t>Шаг 5: Реализация слоя сервисов с использованием Spring</a:t>
            </a:r>
            <a:endParaRPr b="1"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675" name="Google Shape;675;g28bda88eec9_0_1400"/>
          <p:cNvSpPr txBox="1"/>
          <p:nvPr>
            <p:ph idx="4294967295" type="title"/>
          </p:nvPr>
        </p:nvSpPr>
        <p:spPr>
          <a:xfrm>
            <a:off x="548748" y="719998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Практика</a:t>
            </a:r>
            <a:endParaRPr/>
          </a:p>
        </p:txBody>
      </p:sp>
      <p:pic>
        <p:nvPicPr>
          <p:cNvPr descr="Image" id="676" name="Google Shape;676;g28bda88eec9_0_140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8750" y="1594575"/>
            <a:ext cx="8063999" cy="29078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28bda88eec9_0_1413"/>
          <p:cNvSpPr txBox="1"/>
          <p:nvPr>
            <p:ph idx="1" type="body"/>
          </p:nvPr>
        </p:nvSpPr>
        <p:spPr>
          <a:xfrm>
            <a:off x="526843" y="1149205"/>
            <a:ext cx="7105200" cy="32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1"/>
                </a:solidFill>
              </a:rPr>
              <a:t>Шаг 6: Реализация контроллера с использованием Spring</a:t>
            </a:r>
            <a:endParaRPr b="1"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682" name="Google Shape;682;g28bda88eec9_0_1413"/>
          <p:cNvSpPr txBox="1"/>
          <p:nvPr>
            <p:ph idx="4294967295" type="title"/>
          </p:nvPr>
        </p:nvSpPr>
        <p:spPr>
          <a:xfrm>
            <a:off x="548748" y="719998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Практика</a:t>
            </a:r>
            <a:endParaRPr/>
          </a:p>
        </p:txBody>
      </p:sp>
      <p:pic>
        <p:nvPicPr>
          <p:cNvPr descr="Image" id="683" name="Google Shape;683;g28bda88eec9_0_14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8750" y="1594575"/>
            <a:ext cx="7083301" cy="30745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g28bda88eec9_0_1421"/>
          <p:cNvSpPr txBox="1"/>
          <p:nvPr>
            <p:ph idx="1" type="body"/>
          </p:nvPr>
        </p:nvSpPr>
        <p:spPr>
          <a:xfrm>
            <a:off x="526843" y="1149205"/>
            <a:ext cx="7105200" cy="32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1"/>
                </a:solidFill>
              </a:rPr>
              <a:t>Шаг 6: Реализация контроллера с использованием Spring</a:t>
            </a:r>
            <a:endParaRPr b="1"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689" name="Google Shape;689;g28bda88eec9_0_1421"/>
          <p:cNvSpPr txBox="1"/>
          <p:nvPr>
            <p:ph idx="4294967295" type="title"/>
          </p:nvPr>
        </p:nvSpPr>
        <p:spPr>
          <a:xfrm>
            <a:off x="548748" y="719998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Практика</a:t>
            </a:r>
            <a:endParaRPr/>
          </a:p>
        </p:txBody>
      </p:sp>
      <p:pic>
        <p:nvPicPr>
          <p:cNvPr descr="Image" id="690" name="Google Shape;690;g28bda88eec9_0_14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8750" y="1594575"/>
            <a:ext cx="7284339" cy="3074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2"/>
          <p:cNvSpPr txBox="1"/>
          <p:nvPr>
            <p:ph idx="4294967295" type="title"/>
          </p:nvPr>
        </p:nvSpPr>
        <p:spPr>
          <a:xfrm>
            <a:off x="548748" y="719998"/>
            <a:ext cx="8064004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IBM Plex Sans SemiBold"/>
              <a:buNone/>
            </a:pPr>
            <a:r>
              <a:rPr lang="en-US"/>
              <a:t>Что будет на уроке сегодня</a:t>
            </a:r>
            <a:endParaRPr/>
          </a:p>
        </p:txBody>
      </p:sp>
      <p:sp>
        <p:nvSpPr>
          <p:cNvPr id="556" name="Google Shape;556;p2"/>
          <p:cNvSpPr txBox="1"/>
          <p:nvPr>
            <p:ph idx="1" type="body"/>
          </p:nvPr>
        </p:nvSpPr>
        <p:spPr>
          <a:xfrm>
            <a:off x="526843" y="1301605"/>
            <a:ext cx="7105200" cy="32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293898" lvl="0" marL="374398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📌"/>
            </a:pPr>
            <a:r>
              <a:rPr lang="en-US" sz="1200">
                <a:solidFill>
                  <a:schemeClr val="dk1"/>
                </a:solidFill>
              </a:rPr>
              <a:t>API: возвращение к основам</a:t>
            </a:r>
            <a:endParaRPr sz="1200">
              <a:solidFill>
                <a:schemeClr val="dk1"/>
              </a:solidFill>
            </a:endParaRPr>
          </a:p>
          <a:p>
            <a:pPr indent="-217698" lvl="0" marL="374398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IBM Plex Sans"/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293898" lvl="0" marL="374398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📌"/>
            </a:pPr>
            <a:r>
              <a:rPr lang="en-US" sz="1200">
                <a:solidFill>
                  <a:schemeClr val="dk1"/>
                </a:solidFill>
              </a:rPr>
              <a:t>CRUD и интеграции</a:t>
            </a:r>
            <a:endParaRPr sz="1200">
              <a:solidFill>
                <a:schemeClr val="dk1"/>
              </a:solidFill>
            </a:endParaRPr>
          </a:p>
          <a:p>
            <a:pPr indent="-217698" lvl="0" marL="374398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IBM Plex Sans"/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293898" lvl="0" marL="374398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📌"/>
            </a:pPr>
            <a:r>
              <a:rPr lang="en-US" sz="1200">
                <a:solidFill>
                  <a:schemeClr val="dk1"/>
                </a:solidFill>
              </a:rPr>
              <a:t>Проектирование API</a:t>
            </a:r>
            <a:endParaRPr sz="1200">
              <a:solidFill>
                <a:schemeClr val="dk1"/>
              </a:solidFill>
            </a:endParaRPr>
          </a:p>
          <a:p>
            <a:pPr indent="-217698" lvl="0" marL="374398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IBM Plex Sans"/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293898" lvl="0" marL="374398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📌"/>
            </a:pPr>
            <a:r>
              <a:rPr lang="en-US" sz="1200">
                <a:solidFill>
                  <a:schemeClr val="dk1"/>
                </a:solidFill>
              </a:rPr>
              <a:t>Инструменты для проектирования API</a:t>
            </a:r>
            <a:endParaRPr sz="1200">
              <a:solidFill>
                <a:schemeClr val="dk1"/>
              </a:solidFill>
            </a:endParaRPr>
          </a:p>
          <a:p>
            <a:pPr indent="-217698" lvl="0" marL="374398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IBM Plex Sans"/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293898" lvl="0" marL="374398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📌"/>
            </a:pPr>
            <a:r>
              <a:rPr lang="en-US" sz="1200">
                <a:solidFill>
                  <a:schemeClr val="dk1"/>
                </a:solidFill>
              </a:rPr>
              <a:t>Автоматическая документация API</a:t>
            </a:r>
            <a:endParaRPr sz="1200">
              <a:solidFill>
                <a:schemeClr val="dk1"/>
              </a:solidFill>
            </a:endParaRPr>
          </a:p>
          <a:p>
            <a:pPr indent="-217698" lvl="0" marL="374398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IBM Plex Sans"/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293898" lvl="0" marL="374398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📌"/>
            </a:pPr>
            <a:r>
              <a:rPr lang="en-US" sz="1200">
                <a:solidFill>
                  <a:schemeClr val="dk1"/>
                </a:solidFill>
              </a:rPr>
              <a:t>Генерация документации Swagger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28bda88eec9_0_1428"/>
          <p:cNvSpPr txBox="1"/>
          <p:nvPr>
            <p:ph idx="1" type="body"/>
          </p:nvPr>
        </p:nvSpPr>
        <p:spPr>
          <a:xfrm>
            <a:off x="526843" y="1149205"/>
            <a:ext cx="7105200" cy="32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1"/>
                </a:solidFill>
              </a:rPr>
              <a:t>Шаг 6: Реализация контроллера с использованием Spring</a:t>
            </a:r>
            <a:endParaRPr b="1"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696" name="Google Shape;696;g28bda88eec9_0_1428"/>
          <p:cNvSpPr txBox="1"/>
          <p:nvPr>
            <p:ph idx="4294967295" type="title"/>
          </p:nvPr>
        </p:nvSpPr>
        <p:spPr>
          <a:xfrm>
            <a:off x="548748" y="719998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Практика</a:t>
            </a:r>
            <a:endParaRPr/>
          </a:p>
        </p:txBody>
      </p:sp>
      <p:pic>
        <p:nvPicPr>
          <p:cNvPr descr="Image" id="697" name="Google Shape;697;g28bda88eec9_0_14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8752" y="1594575"/>
            <a:ext cx="8064001" cy="24117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g28bda88eec9_0_1435"/>
          <p:cNvSpPr txBox="1"/>
          <p:nvPr>
            <p:ph idx="1" type="body"/>
          </p:nvPr>
        </p:nvSpPr>
        <p:spPr>
          <a:xfrm>
            <a:off x="526843" y="1149205"/>
            <a:ext cx="7105200" cy="32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1"/>
                </a:solidFill>
              </a:rPr>
              <a:t>Шаг 6: Реализация контроллера с использованием Spring</a:t>
            </a:r>
            <a:endParaRPr b="1"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703" name="Google Shape;703;g28bda88eec9_0_1435"/>
          <p:cNvSpPr txBox="1"/>
          <p:nvPr>
            <p:ph idx="4294967295" type="title"/>
          </p:nvPr>
        </p:nvSpPr>
        <p:spPr>
          <a:xfrm>
            <a:off x="548748" y="719998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Практика</a:t>
            </a:r>
            <a:endParaRPr/>
          </a:p>
        </p:txBody>
      </p:sp>
      <p:pic>
        <p:nvPicPr>
          <p:cNvPr descr="Image" id="704" name="Google Shape;704;g28bda88eec9_0_14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8749" y="1594574"/>
            <a:ext cx="8064001" cy="26243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28bda88eec9_0_1442"/>
          <p:cNvSpPr txBox="1"/>
          <p:nvPr>
            <p:ph idx="4294967295" type="title"/>
          </p:nvPr>
        </p:nvSpPr>
        <p:spPr>
          <a:xfrm>
            <a:off x="548748" y="719998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Запуск и тестирование сервиса</a:t>
            </a:r>
            <a:endParaRPr/>
          </a:p>
        </p:txBody>
      </p:sp>
      <p:sp>
        <p:nvSpPr>
          <p:cNvPr id="710" name="Google Shape;710;g28bda88eec9_0_1442"/>
          <p:cNvSpPr/>
          <p:nvPr/>
        </p:nvSpPr>
        <p:spPr>
          <a:xfrm>
            <a:off x="548750" y="1269700"/>
            <a:ext cx="8064000" cy="587700"/>
          </a:xfrm>
          <a:prstGeom prst="roundRect">
            <a:avLst>
              <a:gd fmla="val 16667" name="adj"/>
            </a:avLst>
          </a:prstGeom>
          <a:solidFill>
            <a:srgbClr val="CBB4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711" name="Google Shape;711;g28bda88eec9_0_1442"/>
          <p:cNvSpPr txBox="1"/>
          <p:nvPr/>
        </p:nvSpPr>
        <p:spPr>
          <a:xfrm>
            <a:off x="711384" y="1378900"/>
            <a:ext cx="3518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130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191816"/>
                </a:solidFill>
                <a:latin typeface="IBM Plex Sans"/>
                <a:ea typeface="IBM Plex Sans"/>
                <a:cs typeface="IBM Plex Sans"/>
                <a:sym typeface="IBM Plex Sans"/>
              </a:rPr>
              <a:t>1. GET /books.</a:t>
            </a:r>
            <a:endParaRPr b="1" sz="1200">
              <a:solidFill>
                <a:srgbClr val="191816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712" name="Google Shape;712;g28bda88eec9_0_1442"/>
          <p:cNvSpPr/>
          <p:nvPr/>
        </p:nvSpPr>
        <p:spPr>
          <a:xfrm>
            <a:off x="548750" y="1950582"/>
            <a:ext cx="8064000" cy="587700"/>
          </a:xfrm>
          <a:prstGeom prst="roundRect">
            <a:avLst>
              <a:gd fmla="val 16667" name="adj"/>
            </a:avLst>
          </a:prstGeom>
          <a:solidFill>
            <a:srgbClr val="CBB4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713" name="Google Shape;713;g28bda88eec9_0_1442"/>
          <p:cNvSpPr txBox="1"/>
          <p:nvPr/>
        </p:nvSpPr>
        <p:spPr>
          <a:xfrm>
            <a:off x="711384" y="2059782"/>
            <a:ext cx="3518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130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191816"/>
                </a:solidFill>
                <a:latin typeface="IBM Plex Sans"/>
                <a:ea typeface="IBM Plex Sans"/>
                <a:cs typeface="IBM Plex Sans"/>
                <a:sym typeface="IBM Plex Sans"/>
              </a:rPr>
              <a:t>2. </a:t>
            </a:r>
            <a:r>
              <a:rPr b="1" lang="en-US" sz="1200">
                <a:solidFill>
                  <a:srgbClr val="191816"/>
                </a:solidFill>
                <a:latin typeface="IBM Plex Sans"/>
                <a:ea typeface="IBM Plex Sans"/>
                <a:cs typeface="IBM Plex Sans"/>
                <a:sym typeface="IBM Plex Sans"/>
              </a:rPr>
              <a:t>POST /books.</a:t>
            </a:r>
            <a:endParaRPr b="1" sz="1200">
              <a:solidFill>
                <a:srgbClr val="191816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714" name="Google Shape;714;g28bda88eec9_0_1442"/>
          <p:cNvSpPr/>
          <p:nvPr/>
        </p:nvSpPr>
        <p:spPr>
          <a:xfrm>
            <a:off x="548750" y="2650016"/>
            <a:ext cx="8064000" cy="587700"/>
          </a:xfrm>
          <a:prstGeom prst="roundRect">
            <a:avLst>
              <a:gd fmla="val 16667" name="adj"/>
            </a:avLst>
          </a:prstGeom>
          <a:solidFill>
            <a:srgbClr val="CBB4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715" name="Google Shape;715;g28bda88eec9_0_1442"/>
          <p:cNvSpPr txBox="1"/>
          <p:nvPr/>
        </p:nvSpPr>
        <p:spPr>
          <a:xfrm>
            <a:off x="711384" y="2759216"/>
            <a:ext cx="3518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130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191816"/>
                </a:solidFill>
                <a:latin typeface="IBM Plex Sans"/>
                <a:ea typeface="IBM Plex Sans"/>
                <a:cs typeface="IBM Plex Sans"/>
                <a:sym typeface="IBM Plex Sans"/>
              </a:rPr>
              <a:t>3. </a:t>
            </a:r>
            <a:r>
              <a:rPr b="1" lang="en-US" sz="1200">
                <a:solidFill>
                  <a:srgbClr val="191816"/>
                </a:solidFill>
                <a:latin typeface="IBM Plex Sans"/>
                <a:ea typeface="IBM Plex Sans"/>
                <a:cs typeface="IBM Plex Sans"/>
                <a:sym typeface="IBM Plex Sans"/>
              </a:rPr>
              <a:t>GET /books/{id}.</a:t>
            </a:r>
            <a:endParaRPr b="1" sz="1200">
              <a:solidFill>
                <a:srgbClr val="191816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716" name="Google Shape;716;g28bda88eec9_0_1442"/>
          <p:cNvSpPr/>
          <p:nvPr/>
        </p:nvSpPr>
        <p:spPr>
          <a:xfrm>
            <a:off x="548750" y="3349451"/>
            <a:ext cx="8064000" cy="587700"/>
          </a:xfrm>
          <a:prstGeom prst="roundRect">
            <a:avLst>
              <a:gd fmla="val 16667" name="adj"/>
            </a:avLst>
          </a:prstGeom>
          <a:solidFill>
            <a:srgbClr val="CBB4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717" name="Google Shape;717;g28bda88eec9_0_1442"/>
          <p:cNvSpPr txBox="1"/>
          <p:nvPr/>
        </p:nvSpPr>
        <p:spPr>
          <a:xfrm>
            <a:off x="711384" y="3458651"/>
            <a:ext cx="3518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130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191816"/>
                </a:solidFill>
                <a:latin typeface="IBM Plex Sans"/>
                <a:ea typeface="IBM Plex Sans"/>
                <a:cs typeface="IBM Plex Sans"/>
                <a:sym typeface="IBM Plex Sans"/>
              </a:rPr>
              <a:t>4. </a:t>
            </a:r>
            <a:r>
              <a:rPr b="1" lang="en-US" sz="1200">
                <a:solidFill>
                  <a:srgbClr val="191816"/>
                </a:solidFill>
                <a:latin typeface="IBM Plex Sans"/>
                <a:ea typeface="IBM Plex Sans"/>
                <a:cs typeface="IBM Plex Sans"/>
                <a:sym typeface="IBM Plex Sans"/>
              </a:rPr>
              <a:t>PUT /books/{id}.</a:t>
            </a:r>
            <a:endParaRPr b="1" sz="1200">
              <a:solidFill>
                <a:srgbClr val="191816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718" name="Google Shape;718;g28bda88eec9_0_1442"/>
          <p:cNvSpPr/>
          <p:nvPr/>
        </p:nvSpPr>
        <p:spPr>
          <a:xfrm>
            <a:off x="548750" y="4092200"/>
            <a:ext cx="8064000" cy="587700"/>
          </a:xfrm>
          <a:prstGeom prst="roundRect">
            <a:avLst>
              <a:gd fmla="val 16667" name="adj"/>
            </a:avLst>
          </a:prstGeom>
          <a:solidFill>
            <a:srgbClr val="CBB4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719" name="Google Shape;719;g28bda88eec9_0_1442"/>
          <p:cNvSpPr txBox="1"/>
          <p:nvPr/>
        </p:nvSpPr>
        <p:spPr>
          <a:xfrm>
            <a:off x="711384" y="4201400"/>
            <a:ext cx="3518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130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191816"/>
                </a:solidFill>
                <a:latin typeface="IBM Plex Sans"/>
                <a:ea typeface="IBM Plex Sans"/>
                <a:cs typeface="IBM Plex Sans"/>
                <a:sym typeface="IBM Plex Sans"/>
              </a:rPr>
              <a:t>5</a:t>
            </a:r>
            <a:r>
              <a:rPr b="1" lang="en-US" sz="1200">
                <a:solidFill>
                  <a:srgbClr val="191816"/>
                </a:solidFill>
                <a:latin typeface="IBM Plex Sans"/>
                <a:ea typeface="IBM Plex Sans"/>
                <a:cs typeface="IBM Plex Sans"/>
                <a:sym typeface="IBM Plex Sans"/>
              </a:rPr>
              <a:t>. </a:t>
            </a:r>
            <a:r>
              <a:rPr b="1" lang="en-US" sz="1200">
                <a:solidFill>
                  <a:srgbClr val="191816"/>
                </a:solidFill>
                <a:latin typeface="IBM Plex Sans"/>
                <a:ea typeface="IBM Plex Sans"/>
                <a:cs typeface="IBM Plex Sans"/>
                <a:sym typeface="IBM Plex Sans"/>
              </a:rPr>
              <a:t>DELETE /books/{id}.</a:t>
            </a:r>
            <a:endParaRPr b="1" sz="1200">
              <a:solidFill>
                <a:srgbClr val="191816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g28bda88eec9_0_1468"/>
          <p:cNvSpPr txBox="1"/>
          <p:nvPr>
            <p:ph idx="4294967295" type="title"/>
          </p:nvPr>
        </p:nvSpPr>
        <p:spPr>
          <a:xfrm>
            <a:off x="548748" y="719998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Возможные проблемы</a:t>
            </a:r>
            <a:endParaRPr/>
          </a:p>
        </p:txBody>
      </p:sp>
      <p:sp>
        <p:nvSpPr>
          <p:cNvPr id="725" name="Google Shape;725;g28bda88eec9_0_1468"/>
          <p:cNvSpPr/>
          <p:nvPr/>
        </p:nvSpPr>
        <p:spPr>
          <a:xfrm>
            <a:off x="548750" y="1269700"/>
            <a:ext cx="8064000" cy="587700"/>
          </a:xfrm>
          <a:prstGeom prst="roundRect">
            <a:avLst>
              <a:gd fmla="val 16667" name="adj"/>
            </a:avLst>
          </a:prstGeom>
          <a:solidFill>
            <a:srgbClr val="FECAB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726" name="Google Shape;726;g28bda88eec9_0_1468"/>
          <p:cNvSpPr txBox="1"/>
          <p:nvPr/>
        </p:nvSpPr>
        <p:spPr>
          <a:xfrm>
            <a:off x="711384" y="1378900"/>
            <a:ext cx="3518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130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191816"/>
                </a:solidFill>
                <a:latin typeface="IBM Plex Sans"/>
                <a:ea typeface="IBM Plex Sans"/>
                <a:cs typeface="IBM Plex Sans"/>
                <a:sym typeface="IBM Plex Sans"/>
              </a:rPr>
              <a:t>1. </a:t>
            </a:r>
            <a:r>
              <a:rPr b="1" lang="en-US" sz="1200">
                <a:solidFill>
                  <a:srgbClr val="191816"/>
                </a:solidFill>
                <a:latin typeface="IBM Plex Sans"/>
                <a:ea typeface="IBM Plex Sans"/>
                <a:cs typeface="IBM Plex Sans"/>
                <a:sym typeface="IBM Plex Sans"/>
              </a:rPr>
              <a:t>Недостаток структуры и организации.</a:t>
            </a:r>
            <a:endParaRPr b="1" sz="1200">
              <a:solidFill>
                <a:srgbClr val="191816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727" name="Google Shape;727;g28bda88eec9_0_1468"/>
          <p:cNvSpPr/>
          <p:nvPr/>
        </p:nvSpPr>
        <p:spPr>
          <a:xfrm>
            <a:off x="548750" y="1950582"/>
            <a:ext cx="8064000" cy="587700"/>
          </a:xfrm>
          <a:prstGeom prst="roundRect">
            <a:avLst>
              <a:gd fmla="val 16667" name="adj"/>
            </a:avLst>
          </a:prstGeom>
          <a:solidFill>
            <a:srgbClr val="FECAB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728" name="Google Shape;728;g28bda88eec9_0_1468"/>
          <p:cNvSpPr txBox="1"/>
          <p:nvPr/>
        </p:nvSpPr>
        <p:spPr>
          <a:xfrm>
            <a:off x="711384" y="2059782"/>
            <a:ext cx="3518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130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191816"/>
                </a:solidFill>
                <a:latin typeface="IBM Plex Sans"/>
                <a:ea typeface="IBM Plex Sans"/>
                <a:cs typeface="IBM Plex Sans"/>
                <a:sym typeface="IBM Plex Sans"/>
              </a:rPr>
              <a:t>2. </a:t>
            </a:r>
            <a:r>
              <a:rPr b="1" lang="en-US" sz="1200">
                <a:solidFill>
                  <a:srgbClr val="191816"/>
                </a:solidFill>
                <a:latin typeface="IBM Plex Sans"/>
                <a:ea typeface="IBM Plex Sans"/>
                <a:cs typeface="IBM Plex Sans"/>
                <a:sym typeface="IBM Plex Sans"/>
              </a:rPr>
              <a:t>Неэффективность и повторение кода.</a:t>
            </a:r>
            <a:endParaRPr b="1" sz="1200">
              <a:solidFill>
                <a:srgbClr val="191816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729" name="Google Shape;729;g28bda88eec9_0_1468"/>
          <p:cNvSpPr/>
          <p:nvPr/>
        </p:nvSpPr>
        <p:spPr>
          <a:xfrm>
            <a:off x="548750" y="2650016"/>
            <a:ext cx="8064000" cy="587700"/>
          </a:xfrm>
          <a:prstGeom prst="roundRect">
            <a:avLst>
              <a:gd fmla="val 16667" name="adj"/>
            </a:avLst>
          </a:prstGeom>
          <a:solidFill>
            <a:srgbClr val="FECAB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730" name="Google Shape;730;g28bda88eec9_0_1468"/>
          <p:cNvSpPr txBox="1"/>
          <p:nvPr/>
        </p:nvSpPr>
        <p:spPr>
          <a:xfrm>
            <a:off x="711384" y="2759216"/>
            <a:ext cx="3518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130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191816"/>
                </a:solidFill>
                <a:latin typeface="IBM Plex Sans"/>
                <a:ea typeface="IBM Plex Sans"/>
                <a:cs typeface="IBM Plex Sans"/>
                <a:sym typeface="IBM Plex Sans"/>
              </a:rPr>
              <a:t>3. </a:t>
            </a:r>
            <a:r>
              <a:rPr b="1" lang="en-US" sz="1200">
                <a:solidFill>
                  <a:srgbClr val="191816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Проблемы с производительностью.</a:t>
            </a:r>
            <a:endParaRPr b="1" sz="1200">
              <a:solidFill>
                <a:srgbClr val="191816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731" name="Google Shape;731;g28bda88eec9_0_1468"/>
          <p:cNvSpPr/>
          <p:nvPr/>
        </p:nvSpPr>
        <p:spPr>
          <a:xfrm>
            <a:off x="548750" y="3349451"/>
            <a:ext cx="8064000" cy="587700"/>
          </a:xfrm>
          <a:prstGeom prst="roundRect">
            <a:avLst>
              <a:gd fmla="val 16667" name="adj"/>
            </a:avLst>
          </a:prstGeom>
          <a:solidFill>
            <a:srgbClr val="FECAB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732" name="Google Shape;732;g28bda88eec9_0_1468"/>
          <p:cNvSpPr txBox="1"/>
          <p:nvPr/>
        </p:nvSpPr>
        <p:spPr>
          <a:xfrm>
            <a:off x="711384" y="3458651"/>
            <a:ext cx="3518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130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191816"/>
                </a:solidFill>
                <a:latin typeface="IBM Plex Sans"/>
                <a:ea typeface="IBM Plex Sans"/>
                <a:cs typeface="IBM Plex Sans"/>
                <a:sym typeface="IBM Plex Sans"/>
              </a:rPr>
              <a:t>4. </a:t>
            </a:r>
            <a:r>
              <a:rPr b="1" lang="en-US" sz="1200">
                <a:solidFill>
                  <a:srgbClr val="191816"/>
                </a:solidFill>
                <a:latin typeface="IBM Plex Sans"/>
                <a:ea typeface="IBM Plex Sans"/>
                <a:cs typeface="IBM Plex Sans"/>
                <a:sym typeface="IBM Plex Sans"/>
              </a:rPr>
              <a:t>Трудности в интеграции.</a:t>
            </a:r>
            <a:endParaRPr b="1" sz="1200">
              <a:solidFill>
                <a:srgbClr val="191816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733" name="Google Shape;733;g28bda88eec9_0_1468"/>
          <p:cNvSpPr/>
          <p:nvPr/>
        </p:nvSpPr>
        <p:spPr>
          <a:xfrm>
            <a:off x="548750" y="4092200"/>
            <a:ext cx="8064000" cy="587700"/>
          </a:xfrm>
          <a:prstGeom prst="roundRect">
            <a:avLst>
              <a:gd fmla="val 16667" name="adj"/>
            </a:avLst>
          </a:prstGeom>
          <a:solidFill>
            <a:srgbClr val="FECAB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734" name="Google Shape;734;g28bda88eec9_0_1468"/>
          <p:cNvSpPr txBox="1"/>
          <p:nvPr/>
        </p:nvSpPr>
        <p:spPr>
          <a:xfrm>
            <a:off x="711368" y="4201400"/>
            <a:ext cx="609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30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191816"/>
                </a:solidFill>
                <a:latin typeface="IBM Plex Sans"/>
                <a:ea typeface="IBM Plex Sans"/>
                <a:cs typeface="IBM Plex Sans"/>
                <a:sym typeface="IBM Plex Sans"/>
              </a:rPr>
              <a:t>5. </a:t>
            </a:r>
            <a:r>
              <a:rPr b="1" lang="en-US" sz="1200">
                <a:solidFill>
                  <a:srgbClr val="191816"/>
                </a:solidFill>
                <a:latin typeface="IBM Plex Sans"/>
                <a:ea typeface="IBM Plex Sans"/>
                <a:cs typeface="IBM Plex Sans"/>
                <a:sym typeface="IBM Plex Sans"/>
              </a:rPr>
              <a:t>Увеличение времени и стоимости разработки.</a:t>
            </a:r>
            <a:endParaRPr b="1" sz="1200">
              <a:solidFill>
                <a:srgbClr val="191816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g28bda88eec9_0_1488"/>
          <p:cNvSpPr txBox="1"/>
          <p:nvPr>
            <p:ph idx="4294967295" type="title"/>
          </p:nvPr>
        </p:nvSpPr>
        <p:spPr>
          <a:xfrm>
            <a:off x="548748" y="719998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Инструменты для проектирования API</a:t>
            </a:r>
            <a:endParaRPr/>
          </a:p>
        </p:txBody>
      </p:sp>
      <p:sp>
        <p:nvSpPr>
          <p:cNvPr id="740" name="Google Shape;740;g28bda88eec9_0_1488"/>
          <p:cNvSpPr txBox="1"/>
          <p:nvPr/>
        </p:nvSpPr>
        <p:spPr>
          <a:xfrm>
            <a:off x="538405" y="2046591"/>
            <a:ext cx="16587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127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</a:pPr>
            <a:r>
              <a:rPr b="1" i="0" lang="en-US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Swagger (OpenAPI)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41" name="Google Shape;741;g28bda88eec9_0_1488"/>
          <p:cNvGrpSpPr/>
          <p:nvPr/>
        </p:nvGrpSpPr>
        <p:grpSpPr>
          <a:xfrm>
            <a:off x="538405" y="1606303"/>
            <a:ext cx="368400" cy="368400"/>
            <a:chOff x="0" y="0"/>
            <a:chExt cx="368400" cy="368400"/>
          </a:xfrm>
        </p:grpSpPr>
        <p:sp>
          <p:nvSpPr>
            <p:cNvPr id="742" name="Google Shape;742;g28bda88eec9_0_1488"/>
            <p:cNvSpPr/>
            <p:nvPr/>
          </p:nvSpPr>
          <p:spPr>
            <a:xfrm>
              <a:off x="0" y="0"/>
              <a:ext cx="368400" cy="368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IBM Plex Sans SemiBold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endParaRPr>
            </a:p>
          </p:txBody>
        </p:sp>
        <p:sp>
          <p:nvSpPr>
            <p:cNvPr id="743" name="Google Shape;743;g28bda88eec9_0_1488"/>
            <p:cNvSpPr txBox="1"/>
            <p:nvPr/>
          </p:nvSpPr>
          <p:spPr>
            <a:xfrm>
              <a:off x="53951" y="69899"/>
              <a:ext cx="2604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IBM Plex Sans SemiBold"/>
                <a:buNone/>
              </a:pPr>
              <a:r>
                <a:rPr b="0" i="0" lang="en-US" sz="1400" u="none" cap="none" strike="noStrike">
                  <a:solidFill>
                    <a:srgbClr val="FFFFFF"/>
                  </a:solidFill>
                  <a:latin typeface="IBM Plex Sans SemiBold"/>
                  <a:ea typeface="IBM Plex Sans SemiBold"/>
                  <a:cs typeface="IBM Plex Sans SemiBold"/>
                  <a:sym typeface="IBM Plex Sans SemiBold"/>
                </a:rPr>
                <a:t>1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44" name="Google Shape;744;g28bda88eec9_0_1488"/>
          <p:cNvSpPr txBox="1"/>
          <p:nvPr/>
        </p:nvSpPr>
        <p:spPr>
          <a:xfrm>
            <a:off x="2046600" y="3290614"/>
            <a:ext cx="16587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127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</a:pPr>
            <a:r>
              <a:rPr b="1" i="0" lang="en-US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Postman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45" name="Google Shape;745;g28bda88eec9_0_1488"/>
          <p:cNvGrpSpPr/>
          <p:nvPr/>
        </p:nvGrpSpPr>
        <p:grpSpPr>
          <a:xfrm>
            <a:off x="2046600" y="2850326"/>
            <a:ext cx="368400" cy="368400"/>
            <a:chOff x="0" y="0"/>
            <a:chExt cx="368400" cy="368400"/>
          </a:xfrm>
        </p:grpSpPr>
        <p:sp>
          <p:nvSpPr>
            <p:cNvPr id="746" name="Google Shape;746;g28bda88eec9_0_1488"/>
            <p:cNvSpPr/>
            <p:nvPr/>
          </p:nvSpPr>
          <p:spPr>
            <a:xfrm>
              <a:off x="0" y="0"/>
              <a:ext cx="368400" cy="368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IBM Plex Sans SemiBold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endParaRPr>
            </a:p>
          </p:txBody>
        </p:sp>
        <p:sp>
          <p:nvSpPr>
            <p:cNvPr id="747" name="Google Shape;747;g28bda88eec9_0_1488"/>
            <p:cNvSpPr txBox="1"/>
            <p:nvPr/>
          </p:nvSpPr>
          <p:spPr>
            <a:xfrm>
              <a:off x="53951" y="69899"/>
              <a:ext cx="2604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IBM Plex Sans SemiBold"/>
                <a:buNone/>
              </a:pPr>
              <a:r>
                <a:rPr b="0" i="0" lang="en-US" sz="1400" u="none" cap="none" strike="noStrike">
                  <a:solidFill>
                    <a:srgbClr val="FFFFFF"/>
                  </a:solidFill>
                  <a:latin typeface="IBM Plex Sans SemiBold"/>
                  <a:ea typeface="IBM Plex Sans SemiBold"/>
                  <a:cs typeface="IBM Plex Sans SemiBold"/>
                  <a:sym typeface="IBM Plex Sans SemiBold"/>
                </a:rPr>
                <a:t>2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48" name="Google Shape;748;g28bda88eec9_0_1488"/>
          <p:cNvSpPr txBox="1"/>
          <p:nvPr/>
        </p:nvSpPr>
        <p:spPr>
          <a:xfrm>
            <a:off x="3285425" y="2117481"/>
            <a:ext cx="16587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127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</a:pPr>
            <a:r>
              <a:rPr b="1" i="0" lang="en-US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Apiary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49" name="Google Shape;749;g28bda88eec9_0_1488"/>
          <p:cNvGrpSpPr/>
          <p:nvPr/>
        </p:nvGrpSpPr>
        <p:grpSpPr>
          <a:xfrm>
            <a:off x="3285425" y="1677193"/>
            <a:ext cx="368400" cy="368400"/>
            <a:chOff x="0" y="0"/>
            <a:chExt cx="368400" cy="368400"/>
          </a:xfrm>
        </p:grpSpPr>
        <p:sp>
          <p:nvSpPr>
            <p:cNvPr id="750" name="Google Shape;750;g28bda88eec9_0_1488"/>
            <p:cNvSpPr/>
            <p:nvPr/>
          </p:nvSpPr>
          <p:spPr>
            <a:xfrm>
              <a:off x="0" y="0"/>
              <a:ext cx="368400" cy="368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IBM Plex Sans SemiBold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endParaRPr>
            </a:p>
          </p:txBody>
        </p:sp>
        <p:sp>
          <p:nvSpPr>
            <p:cNvPr id="751" name="Google Shape;751;g28bda88eec9_0_1488"/>
            <p:cNvSpPr txBox="1"/>
            <p:nvPr/>
          </p:nvSpPr>
          <p:spPr>
            <a:xfrm>
              <a:off x="53951" y="69899"/>
              <a:ext cx="2604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IBM Plex Sans SemiBold"/>
                <a:buNone/>
              </a:pPr>
              <a:r>
                <a:rPr b="0" i="0" lang="en-US" sz="1400" u="none" cap="none" strike="noStrike">
                  <a:solidFill>
                    <a:srgbClr val="FFFFFF"/>
                  </a:solidFill>
                  <a:latin typeface="IBM Plex Sans SemiBold"/>
                  <a:ea typeface="IBM Plex Sans SemiBold"/>
                  <a:cs typeface="IBM Plex Sans SemiBold"/>
                  <a:sym typeface="IBM Plex Sans SemiBold"/>
                </a:rPr>
                <a:t>3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52" name="Google Shape;752;g28bda88eec9_0_1488"/>
          <p:cNvSpPr txBox="1"/>
          <p:nvPr/>
        </p:nvSpPr>
        <p:spPr>
          <a:xfrm>
            <a:off x="4460266" y="3285256"/>
            <a:ext cx="16587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127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</a:pPr>
            <a:r>
              <a:rPr b="1" i="0" lang="en-US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AWS CloudFormation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53" name="Google Shape;753;g28bda88eec9_0_1488"/>
          <p:cNvGrpSpPr/>
          <p:nvPr/>
        </p:nvGrpSpPr>
        <p:grpSpPr>
          <a:xfrm>
            <a:off x="4432457" y="2850326"/>
            <a:ext cx="368400" cy="368400"/>
            <a:chOff x="0" y="0"/>
            <a:chExt cx="368400" cy="368400"/>
          </a:xfrm>
        </p:grpSpPr>
        <p:sp>
          <p:nvSpPr>
            <p:cNvPr id="754" name="Google Shape;754;g28bda88eec9_0_1488"/>
            <p:cNvSpPr/>
            <p:nvPr/>
          </p:nvSpPr>
          <p:spPr>
            <a:xfrm>
              <a:off x="0" y="0"/>
              <a:ext cx="368400" cy="368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IBM Plex Sans SemiBold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endParaRPr>
            </a:p>
          </p:txBody>
        </p:sp>
        <p:sp>
          <p:nvSpPr>
            <p:cNvPr id="755" name="Google Shape;755;g28bda88eec9_0_1488"/>
            <p:cNvSpPr txBox="1"/>
            <p:nvPr/>
          </p:nvSpPr>
          <p:spPr>
            <a:xfrm>
              <a:off x="53951" y="69899"/>
              <a:ext cx="2604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IBM Plex Sans SemiBold"/>
                <a:buNone/>
              </a:pPr>
              <a:r>
                <a:rPr b="0" i="0" lang="en-US" sz="1400" u="none" cap="none" strike="noStrike">
                  <a:solidFill>
                    <a:srgbClr val="FFFFFF"/>
                  </a:solidFill>
                  <a:latin typeface="IBM Plex Sans SemiBold"/>
                  <a:ea typeface="IBM Plex Sans SemiBold"/>
                  <a:cs typeface="IBM Plex Sans SemiBold"/>
                  <a:sym typeface="IBM Plex Sans SemiBold"/>
                </a:rPr>
                <a:t>4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56" name="Google Shape;756;g28bda88eec9_0_1488"/>
          <p:cNvSpPr txBox="1"/>
          <p:nvPr/>
        </p:nvSpPr>
        <p:spPr>
          <a:xfrm>
            <a:off x="5574479" y="2117977"/>
            <a:ext cx="2891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127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</a:pPr>
            <a:r>
              <a:rPr b="1" i="0" lang="en-US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Microsoft Azure API Management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57" name="Google Shape;757;g28bda88eec9_0_1488"/>
          <p:cNvGrpSpPr/>
          <p:nvPr/>
        </p:nvGrpSpPr>
        <p:grpSpPr>
          <a:xfrm>
            <a:off x="5574479" y="1677689"/>
            <a:ext cx="368400" cy="368400"/>
            <a:chOff x="0" y="0"/>
            <a:chExt cx="368400" cy="368400"/>
          </a:xfrm>
        </p:grpSpPr>
        <p:sp>
          <p:nvSpPr>
            <p:cNvPr id="758" name="Google Shape;758;g28bda88eec9_0_1488"/>
            <p:cNvSpPr/>
            <p:nvPr/>
          </p:nvSpPr>
          <p:spPr>
            <a:xfrm>
              <a:off x="0" y="0"/>
              <a:ext cx="368400" cy="368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IBM Plex Sans SemiBold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endParaRPr>
            </a:p>
          </p:txBody>
        </p:sp>
        <p:sp>
          <p:nvSpPr>
            <p:cNvPr id="759" name="Google Shape;759;g28bda88eec9_0_1488"/>
            <p:cNvSpPr txBox="1"/>
            <p:nvPr/>
          </p:nvSpPr>
          <p:spPr>
            <a:xfrm>
              <a:off x="53951" y="69899"/>
              <a:ext cx="2604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IBM Plex Sans SemiBold"/>
                <a:buNone/>
              </a:pPr>
              <a:r>
                <a:rPr b="0" i="0" lang="en-US" sz="1400" u="none" cap="none" strike="noStrike">
                  <a:solidFill>
                    <a:srgbClr val="FFFFFF"/>
                  </a:solidFill>
                  <a:latin typeface="IBM Plex Sans SemiBold"/>
                  <a:ea typeface="IBM Plex Sans SemiBold"/>
                  <a:cs typeface="IBM Plex Sans SemiBold"/>
                  <a:sym typeface="IBM Plex Sans SemiBold"/>
                </a:rPr>
                <a:t>5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g28bda88eec9_0_1523"/>
          <p:cNvSpPr txBox="1"/>
          <p:nvPr>
            <p:ph idx="1" type="body"/>
          </p:nvPr>
        </p:nvSpPr>
        <p:spPr>
          <a:xfrm>
            <a:off x="526851" y="1149200"/>
            <a:ext cx="7827300" cy="32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</a:rPr>
              <a:t>Существуют два основных способа использования </a:t>
            </a:r>
            <a:br>
              <a:rPr lang="en-US" sz="1200">
                <a:solidFill>
                  <a:schemeClr val="dk1"/>
                </a:solidFill>
              </a:rPr>
            </a:br>
            <a:r>
              <a:rPr lang="en-US" sz="1200">
                <a:solidFill>
                  <a:schemeClr val="dk1"/>
                </a:solidFill>
              </a:rPr>
              <a:t>Swagger для автоматической документации:</a:t>
            </a:r>
            <a:br>
              <a:rPr b="1" lang="en-US" sz="1200">
                <a:solidFill>
                  <a:schemeClr val="dk1"/>
                </a:solidFill>
              </a:rPr>
            </a:br>
            <a:endParaRPr b="1" sz="1200">
              <a:solidFill>
                <a:schemeClr val="dk1"/>
              </a:solidFill>
            </a:endParaRPr>
          </a:p>
          <a:p>
            <a:pPr indent="-19050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en-US" sz="1200">
                <a:solidFill>
                  <a:schemeClr val="dk1"/>
                </a:solidFill>
              </a:rPr>
              <a:t>Аннотации Swagger в коде. </a:t>
            </a:r>
            <a:endParaRPr sz="1200">
              <a:solidFill>
                <a:schemeClr val="dk1"/>
              </a:solidFill>
            </a:endParaRPr>
          </a:p>
          <a:p>
            <a:pPr indent="-19050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en-US" sz="1200">
                <a:solidFill>
                  <a:schemeClr val="dk1"/>
                </a:solidFill>
              </a:rPr>
              <a:t>Swagger Codegen.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765" name="Google Shape;765;g28bda88eec9_0_1523"/>
          <p:cNvSpPr txBox="1"/>
          <p:nvPr>
            <p:ph idx="4294967295" type="title"/>
          </p:nvPr>
        </p:nvSpPr>
        <p:spPr>
          <a:xfrm>
            <a:off x="548748" y="719998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Автоматическая документация API</a:t>
            </a:r>
            <a:endParaRPr/>
          </a:p>
        </p:txBody>
      </p:sp>
      <p:pic>
        <p:nvPicPr>
          <p:cNvPr descr="preencoded.png" id="766" name="Google Shape;766;g28bda88eec9_0_15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36572" y="1900444"/>
            <a:ext cx="2548525" cy="215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g28bda88eec9_0_1530"/>
          <p:cNvSpPr txBox="1"/>
          <p:nvPr>
            <p:ph idx="4294967295" type="title"/>
          </p:nvPr>
        </p:nvSpPr>
        <p:spPr>
          <a:xfrm>
            <a:off x="548748" y="719998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Генерация документации Swagger</a:t>
            </a:r>
            <a:endParaRPr/>
          </a:p>
        </p:txBody>
      </p:sp>
      <p:pic>
        <p:nvPicPr>
          <p:cNvPr descr="Image" id="772" name="Google Shape;772;g28bda88eec9_0_1530"/>
          <p:cNvPicPr preferRelativeResize="0"/>
          <p:nvPr/>
        </p:nvPicPr>
        <p:blipFill rotWithShape="1">
          <a:blip r:embed="rId3">
            <a:alphaModFix/>
          </a:blip>
          <a:srcRect b="45283" l="0" r="0" t="0"/>
          <a:stretch/>
        </p:blipFill>
        <p:spPr>
          <a:xfrm>
            <a:off x="540000" y="1149201"/>
            <a:ext cx="8064001" cy="193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g28bda88eec9_0_1537"/>
          <p:cNvSpPr txBox="1"/>
          <p:nvPr>
            <p:ph idx="4294967295" type="title"/>
          </p:nvPr>
        </p:nvSpPr>
        <p:spPr>
          <a:xfrm>
            <a:off x="548748" y="719998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Генерация документации Swagger</a:t>
            </a:r>
            <a:endParaRPr/>
          </a:p>
        </p:txBody>
      </p:sp>
      <p:pic>
        <p:nvPicPr>
          <p:cNvPr descr="Image" id="778" name="Google Shape;778;g28bda88eec9_0_15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8750" y="1141251"/>
            <a:ext cx="8063999" cy="34844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2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3"/>
          <p:cNvSpPr txBox="1"/>
          <p:nvPr/>
        </p:nvSpPr>
        <p:spPr>
          <a:xfrm>
            <a:off x="916799" y="912915"/>
            <a:ext cx="731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666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"/>
              <a:buNone/>
            </a:pPr>
            <a:r>
              <a:rPr b="1" i="0" lang="en-US" sz="26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API: возвращение к основам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2" name="Google Shape;562;p3"/>
          <p:cNvSpPr txBox="1"/>
          <p:nvPr/>
        </p:nvSpPr>
        <p:spPr>
          <a:xfrm>
            <a:off x="1217078" y="1612431"/>
            <a:ext cx="6709800" cy="244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7391"/>
              </a:lnSpc>
              <a:spcBef>
                <a:spcPts val="0"/>
              </a:spcBef>
              <a:spcAft>
                <a:spcPts val="0"/>
              </a:spcAft>
              <a:buClr>
                <a:srgbClr val="191816"/>
              </a:buClr>
              <a:buSzPts val="1800"/>
              <a:buFont typeface="IBM Plex Sans"/>
              <a:buNone/>
            </a:pPr>
            <a:r>
              <a:rPr b="0" i="0" lang="en-US" sz="1800" u="none" cap="none" strike="noStrike">
                <a:solidFill>
                  <a:srgbClr val="191816"/>
                </a:solidFill>
                <a:latin typeface="IBM Plex Sans"/>
                <a:ea typeface="IBM Plex Sans"/>
                <a:cs typeface="IBM Plex Sans"/>
                <a:sym typeface="IBM Plex Sans"/>
              </a:rPr>
              <a:t>API </a:t>
            </a:r>
            <a:r>
              <a:rPr lang="en-US" sz="1800">
                <a:solidFill>
                  <a:srgbClr val="191816"/>
                </a:solidFill>
                <a:latin typeface="IBM Plex Sans"/>
                <a:ea typeface="IBM Plex Sans"/>
                <a:cs typeface="IBM Plex Sans"/>
                <a:sym typeface="IBM Plex Sans"/>
              </a:rPr>
              <a:t>–</a:t>
            </a:r>
            <a:r>
              <a:rPr b="0" i="0" lang="en-US" sz="1800" u="none" cap="none" strike="noStrike">
                <a:solidFill>
                  <a:srgbClr val="191816"/>
                </a:solidFill>
                <a:latin typeface="IBM Plex Sans"/>
                <a:ea typeface="IBM Plex Sans"/>
                <a:cs typeface="IBM Plex Sans"/>
                <a:sym typeface="IBM Plex Sans"/>
              </a:rPr>
              <a:t> это ключевой элемент любого веб-приложения. </a:t>
            </a:r>
            <a:br>
              <a:rPr b="0" i="0" lang="en-US" sz="1800" u="none" cap="none" strike="noStrike">
                <a:solidFill>
                  <a:srgbClr val="191816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b="0" i="0" lang="en-US" sz="1800" u="none" cap="none" strike="noStrike">
                <a:solidFill>
                  <a:srgbClr val="191816"/>
                </a:solidFill>
                <a:latin typeface="IBM Plex Sans"/>
                <a:ea typeface="IBM Plex Sans"/>
                <a:cs typeface="IBM Plex Sans"/>
                <a:sym typeface="IBM Plex Sans"/>
              </a:rPr>
              <a:t>Это то, что позволяет нам создавать интерактивные, динамические и полнофункциональные приложения, которые мы видим и используем каждый день.</a:t>
            </a:r>
            <a:endParaRPr b="0" i="0" sz="1200" u="none" cap="none" strike="noStrike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0" lvl="0" marL="0" marR="0" rtl="0" algn="ctr">
              <a:lnSpc>
                <a:spcPct val="117391"/>
              </a:lnSpc>
              <a:spcBef>
                <a:spcPts val="0"/>
              </a:spcBef>
              <a:spcAft>
                <a:spcPts val="0"/>
              </a:spcAft>
              <a:buClr>
                <a:srgbClr val="191816"/>
              </a:buClr>
              <a:buSzPts val="1200"/>
              <a:buFont typeface="IBM Plex Sans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0" lvl="0" marL="0" marR="0" rtl="0" algn="ctr">
              <a:lnSpc>
                <a:spcPct val="117391"/>
              </a:lnSpc>
              <a:spcBef>
                <a:spcPts val="0"/>
              </a:spcBef>
              <a:spcAft>
                <a:spcPts val="0"/>
              </a:spcAft>
              <a:buClr>
                <a:srgbClr val="191816"/>
              </a:buClr>
              <a:buSzPts val="1800"/>
              <a:buFont typeface="IBM Plex Sans"/>
              <a:buNone/>
            </a:pPr>
            <a:r>
              <a:rPr b="0" i="0" lang="en-US" sz="1800" u="none" cap="none" strike="noStrike">
                <a:solidFill>
                  <a:srgbClr val="191816"/>
                </a:solidFill>
                <a:latin typeface="IBM Plex Sans"/>
                <a:ea typeface="IBM Plex Sans"/>
                <a:cs typeface="IBM Plex Sans"/>
                <a:sym typeface="IBM Plex Sans"/>
              </a:rPr>
              <a:t>API могут быть различными: веб-API, операционные </a:t>
            </a:r>
            <a:br>
              <a:rPr b="0" i="0" lang="en-US" sz="1800" u="none" cap="none" strike="noStrike">
                <a:solidFill>
                  <a:srgbClr val="191816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b="0" i="0" lang="en-US" sz="1800" u="none" cap="none" strike="noStrike">
                <a:solidFill>
                  <a:srgbClr val="191816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системы имеют свои API, библиотеки </a:t>
            </a:r>
            <a:br>
              <a:rPr b="0" i="0" lang="en-US" sz="1800" u="none" cap="none" strike="noStrike">
                <a:solidFill>
                  <a:srgbClr val="191816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b="0" i="0" lang="en-US" sz="1800" u="none" cap="none" strike="noStrike">
                <a:solidFill>
                  <a:srgbClr val="191816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программирования также используют API.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28bda88eec9_0_1"/>
          <p:cNvSpPr txBox="1"/>
          <p:nvPr>
            <p:ph idx="4294967295" type="title"/>
          </p:nvPr>
        </p:nvSpPr>
        <p:spPr>
          <a:xfrm>
            <a:off x="548748" y="719998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CRUD и интеграции</a:t>
            </a:r>
            <a:endParaRPr/>
          </a:p>
        </p:txBody>
      </p:sp>
      <p:sp>
        <p:nvSpPr>
          <p:cNvPr id="568" name="Google Shape;568;g28bda88eec9_0_1"/>
          <p:cNvSpPr/>
          <p:nvPr/>
        </p:nvSpPr>
        <p:spPr>
          <a:xfrm>
            <a:off x="548750" y="1269700"/>
            <a:ext cx="8064000" cy="704400"/>
          </a:xfrm>
          <a:prstGeom prst="roundRect">
            <a:avLst>
              <a:gd fmla="val 16667" name="adj"/>
            </a:avLst>
          </a:prstGeom>
          <a:solidFill>
            <a:srgbClr val="CBB4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69" name="Google Shape;569;g28bda88eec9_0_1"/>
          <p:cNvSpPr txBox="1"/>
          <p:nvPr/>
        </p:nvSpPr>
        <p:spPr>
          <a:xfrm>
            <a:off x="687425" y="1437250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130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191816"/>
                </a:solidFill>
                <a:latin typeface="IBM Plex Sans"/>
                <a:ea typeface="IBM Plex Sans"/>
                <a:cs typeface="IBM Plex Sans"/>
                <a:sym typeface="IBM Plex Sans"/>
              </a:rPr>
              <a:t>1. </a:t>
            </a:r>
            <a:r>
              <a:rPr b="1" lang="en-US" sz="1200">
                <a:solidFill>
                  <a:srgbClr val="191816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Создание (Create).</a:t>
            </a:r>
            <a:endParaRPr sz="12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70" name="Google Shape;570;g28bda88eec9_0_1"/>
          <p:cNvSpPr/>
          <p:nvPr/>
        </p:nvSpPr>
        <p:spPr>
          <a:xfrm>
            <a:off x="548750" y="2085669"/>
            <a:ext cx="8064000" cy="704400"/>
          </a:xfrm>
          <a:prstGeom prst="roundRect">
            <a:avLst>
              <a:gd fmla="val 16667" name="adj"/>
            </a:avLst>
          </a:prstGeom>
          <a:solidFill>
            <a:srgbClr val="CBB4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71" name="Google Shape;571;g28bda88eec9_0_1"/>
          <p:cNvSpPr txBox="1"/>
          <p:nvPr/>
        </p:nvSpPr>
        <p:spPr>
          <a:xfrm>
            <a:off x="687425" y="2253218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130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191816"/>
                </a:solidFill>
                <a:latin typeface="IBM Plex Sans"/>
                <a:ea typeface="IBM Plex Sans"/>
                <a:cs typeface="IBM Plex Sans"/>
                <a:sym typeface="IBM Plex Sans"/>
              </a:rPr>
              <a:t>2. Чтение (Read).</a:t>
            </a:r>
            <a:endParaRPr b="1" sz="1200">
              <a:solidFill>
                <a:srgbClr val="191816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72" name="Google Shape;572;g28bda88eec9_0_1"/>
          <p:cNvSpPr/>
          <p:nvPr/>
        </p:nvSpPr>
        <p:spPr>
          <a:xfrm>
            <a:off x="548750" y="2923872"/>
            <a:ext cx="8064000" cy="704400"/>
          </a:xfrm>
          <a:prstGeom prst="roundRect">
            <a:avLst>
              <a:gd fmla="val 16667" name="adj"/>
            </a:avLst>
          </a:prstGeom>
          <a:solidFill>
            <a:srgbClr val="CBB4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73" name="Google Shape;573;g28bda88eec9_0_1"/>
          <p:cNvSpPr txBox="1"/>
          <p:nvPr/>
        </p:nvSpPr>
        <p:spPr>
          <a:xfrm>
            <a:off x="687425" y="3091421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130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191816"/>
                </a:solidFill>
                <a:latin typeface="IBM Plex Sans"/>
                <a:ea typeface="IBM Plex Sans"/>
                <a:cs typeface="IBM Plex Sans"/>
                <a:sym typeface="IBM Plex Sans"/>
              </a:rPr>
              <a:t>3</a:t>
            </a:r>
            <a:r>
              <a:rPr b="1" lang="en-US" sz="1200">
                <a:solidFill>
                  <a:srgbClr val="191816"/>
                </a:solidFill>
                <a:latin typeface="IBM Plex Sans"/>
                <a:ea typeface="IBM Plex Sans"/>
                <a:cs typeface="IBM Plex Sans"/>
                <a:sym typeface="IBM Plex Sans"/>
              </a:rPr>
              <a:t>. </a:t>
            </a:r>
            <a:r>
              <a:rPr b="1" lang="en-US" sz="1200">
                <a:solidFill>
                  <a:srgbClr val="191816"/>
                </a:solidFill>
                <a:latin typeface="IBM Plex Sans"/>
                <a:ea typeface="IBM Plex Sans"/>
                <a:cs typeface="IBM Plex Sans"/>
                <a:sym typeface="IBM Plex Sans"/>
              </a:rPr>
              <a:t>Обновление (Update).</a:t>
            </a:r>
            <a:endParaRPr b="1" sz="1200">
              <a:solidFill>
                <a:srgbClr val="191816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74" name="Google Shape;574;g28bda88eec9_0_1"/>
          <p:cNvSpPr/>
          <p:nvPr/>
        </p:nvSpPr>
        <p:spPr>
          <a:xfrm>
            <a:off x="548750" y="3762075"/>
            <a:ext cx="8064000" cy="704400"/>
          </a:xfrm>
          <a:prstGeom prst="roundRect">
            <a:avLst>
              <a:gd fmla="val 16667" name="adj"/>
            </a:avLst>
          </a:prstGeom>
          <a:solidFill>
            <a:srgbClr val="CBB4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75" name="Google Shape;575;g28bda88eec9_0_1"/>
          <p:cNvSpPr txBox="1"/>
          <p:nvPr/>
        </p:nvSpPr>
        <p:spPr>
          <a:xfrm>
            <a:off x="687425" y="3929623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130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191816"/>
                </a:solidFill>
                <a:latin typeface="IBM Plex Sans"/>
                <a:ea typeface="IBM Plex Sans"/>
                <a:cs typeface="IBM Plex Sans"/>
                <a:sym typeface="IBM Plex Sans"/>
              </a:rPr>
              <a:t>4</a:t>
            </a:r>
            <a:r>
              <a:rPr b="1" lang="en-US" sz="1200">
                <a:solidFill>
                  <a:srgbClr val="191816"/>
                </a:solidFill>
                <a:latin typeface="IBM Plex Sans"/>
                <a:ea typeface="IBM Plex Sans"/>
                <a:cs typeface="IBM Plex Sans"/>
                <a:sym typeface="IBM Plex Sans"/>
              </a:rPr>
              <a:t>. </a:t>
            </a:r>
            <a:r>
              <a:rPr b="1" lang="en-US" sz="1200">
                <a:solidFill>
                  <a:srgbClr val="191816"/>
                </a:solidFill>
                <a:latin typeface="IBM Plex Sans"/>
                <a:ea typeface="IBM Plex Sans"/>
                <a:cs typeface="IBM Plex Sans"/>
                <a:sym typeface="IBM Plex Sans"/>
              </a:rPr>
              <a:t>Удаление (Delete).</a:t>
            </a:r>
            <a:endParaRPr b="1" sz="1200">
              <a:solidFill>
                <a:srgbClr val="191816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28bda88eec9_0_19"/>
          <p:cNvSpPr txBox="1"/>
          <p:nvPr>
            <p:ph idx="1" type="body"/>
          </p:nvPr>
        </p:nvSpPr>
        <p:spPr>
          <a:xfrm>
            <a:off x="526843" y="1149205"/>
            <a:ext cx="7105200" cy="32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</a:rPr>
              <a:t>Если API плохо спроектирован, это может вызвать ряд проблем: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581" name="Google Shape;581;g28bda88eec9_0_19"/>
          <p:cNvSpPr txBox="1"/>
          <p:nvPr>
            <p:ph idx="4294967295" type="title"/>
          </p:nvPr>
        </p:nvSpPr>
        <p:spPr>
          <a:xfrm>
            <a:off x="548748" y="719998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Проектирование API</a:t>
            </a:r>
            <a:endParaRPr/>
          </a:p>
        </p:txBody>
      </p:sp>
      <p:sp>
        <p:nvSpPr>
          <p:cNvPr id="582" name="Google Shape;582;g28bda88eec9_0_19"/>
          <p:cNvSpPr/>
          <p:nvPr/>
        </p:nvSpPr>
        <p:spPr>
          <a:xfrm>
            <a:off x="548750" y="1793200"/>
            <a:ext cx="3000000" cy="704400"/>
          </a:xfrm>
          <a:prstGeom prst="roundRect">
            <a:avLst>
              <a:gd fmla="val 16667" name="adj"/>
            </a:avLst>
          </a:prstGeom>
          <a:solidFill>
            <a:srgbClr val="FDF38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83" name="Google Shape;583;g28bda88eec9_0_19"/>
          <p:cNvSpPr txBox="1"/>
          <p:nvPr/>
        </p:nvSpPr>
        <p:spPr>
          <a:xfrm>
            <a:off x="687425" y="1960750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130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191816"/>
                </a:solidFill>
                <a:latin typeface="IBM Plex Sans"/>
                <a:ea typeface="IBM Plex Sans"/>
                <a:cs typeface="IBM Plex Sans"/>
                <a:sym typeface="IBM Plex Sans"/>
              </a:rPr>
              <a:t>1. </a:t>
            </a:r>
            <a:r>
              <a:rPr b="1" lang="en-US" sz="1200">
                <a:solidFill>
                  <a:srgbClr val="191816"/>
                </a:solidFill>
                <a:latin typeface="IBM Plex Sans"/>
                <a:ea typeface="IBM Plex Sans"/>
                <a:cs typeface="IBM Plex Sans"/>
                <a:sym typeface="IBM Plex Sans"/>
              </a:rPr>
              <a:t>Непредсказуемое поведение.</a:t>
            </a:r>
            <a:endParaRPr b="1" sz="1200">
              <a:solidFill>
                <a:srgbClr val="191816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84" name="Google Shape;584;g28bda88eec9_0_19"/>
          <p:cNvSpPr/>
          <p:nvPr/>
        </p:nvSpPr>
        <p:spPr>
          <a:xfrm>
            <a:off x="548750" y="2609168"/>
            <a:ext cx="3000000" cy="704400"/>
          </a:xfrm>
          <a:prstGeom prst="roundRect">
            <a:avLst>
              <a:gd fmla="val 16667" name="adj"/>
            </a:avLst>
          </a:prstGeom>
          <a:solidFill>
            <a:srgbClr val="FDF38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85" name="Google Shape;585;g28bda88eec9_0_19"/>
          <p:cNvSpPr txBox="1"/>
          <p:nvPr/>
        </p:nvSpPr>
        <p:spPr>
          <a:xfrm>
            <a:off x="687425" y="2776718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130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191816"/>
                </a:solidFill>
                <a:latin typeface="IBM Plex Sans"/>
                <a:ea typeface="IBM Plex Sans"/>
                <a:cs typeface="IBM Plex Sans"/>
                <a:sym typeface="IBM Plex Sans"/>
              </a:rPr>
              <a:t>2. </a:t>
            </a:r>
            <a:r>
              <a:rPr b="1" lang="en-US" sz="1200">
                <a:solidFill>
                  <a:srgbClr val="191816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Сложности в поддержке. </a:t>
            </a:r>
            <a:endParaRPr b="1" sz="1200">
              <a:solidFill>
                <a:srgbClr val="191816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86" name="Google Shape;586;g28bda88eec9_0_19"/>
          <p:cNvSpPr/>
          <p:nvPr/>
        </p:nvSpPr>
        <p:spPr>
          <a:xfrm>
            <a:off x="3646975" y="1793196"/>
            <a:ext cx="3000000" cy="704400"/>
          </a:xfrm>
          <a:prstGeom prst="roundRect">
            <a:avLst>
              <a:gd fmla="val 16667" name="adj"/>
            </a:avLst>
          </a:prstGeom>
          <a:solidFill>
            <a:srgbClr val="FDF38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87" name="Google Shape;587;g28bda88eec9_0_19"/>
          <p:cNvSpPr txBox="1"/>
          <p:nvPr/>
        </p:nvSpPr>
        <p:spPr>
          <a:xfrm>
            <a:off x="3785650" y="1960746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130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191816"/>
                </a:solidFill>
                <a:latin typeface="IBM Plex Sans"/>
                <a:ea typeface="IBM Plex Sans"/>
                <a:cs typeface="IBM Plex Sans"/>
                <a:sym typeface="IBM Plex Sans"/>
              </a:rPr>
              <a:t>3. </a:t>
            </a:r>
            <a:r>
              <a:rPr b="1" lang="en-US" sz="1200">
                <a:solidFill>
                  <a:srgbClr val="191816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Проблемы с безопасностью. </a:t>
            </a:r>
            <a:endParaRPr b="1" sz="1200">
              <a:solidFill>
                <a:srgbClr val="191816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88" name="Google Shape;588;g28bda88eec9_0_19"/>
          <p:cNvSpPr/>
          <p:nvPr/>
        </p:nvSpPr>
        <p:spPr>
          <a:xfrm>
            <a:off x="3646975" y="2609173"/>
            <a:ext cx="3000000" cy="704400"/>
          </a:xfrm>
          <a:prstGeom prst="roundRect">
            <a:avLst>
              <a:gd fmla="val 16667" name="adj"/>
            </a:avLst>
          </a:prstGeom>
          <a:solidFill>
            <a:srgbClr val="FDF38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89" name="Google Shape;589;g28bda88eec9_0_19"/>
          <p:cNvSpPr txBox="1"/>
          <p:nvPr/>
        </p:nvSpPr>
        <p:spPr>
          <a:xfrm>
            <a:off x="3785650" y="2776723"/>
            <a:ext cx="3000000" cy="7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130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191816"/>
                </a:solidFill>
                <a:latin typeface="IBM Plex Sans"/>
                <a:ea typeface="IBM Plex Sans"/>
                <a:cs typeface="IBM Plex Sans"/>
                <a:sym typeface="IBM Plex Sans"/>
              </a:rPr>
              <a:t>4. </a:t>
            </a:r>
            <a:r>
              <a:rPr b="1" lang="en-US" sz="1200">
                <a:solidFill>
                  <a:srgbClr val="191816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Плохой пользовательский опыт.</a:t>
            </a:r>
            <a:endParaRPr b="1" sz="1200">
              <a:solidFill>
                <a:srgbClr val="191816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just">
              <a:spcBef>
                <a:spcPts val="130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191816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28bda88eec9_0_38"/>
          <p:cNvSpPr txBox="1"/>
          <p:nvPr>
            <p:ph idx="4294967295" type="title"/>
          </p:nvPr>
        </p:nvSpPr>
        <p:spPr>
          <a:xfrm>
            <a:off x="548748" y="719998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Обработка ошибок</a:t>
            </a:r>
            <a:endParaRPr/>
          </a:p>
        </p:txBody>
      </p:sp>
      <p:sp>
        <p:nvSpPr>
          <p:cNvPr id="595" name="Google Shape;595;g28bda88eec9_0_38"/>
          <p:cNvSpPr/>
          <p:nvPr/>
        </p:nvSpPr>
        <p:spPr>
          <a:xfrm>
            <a:off x="548750" y="1419933"/>
            <a:ext cx="3000000" cy="13458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9050">
            <a:solidFill>
              <a:srgbClr val="FECAB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96" name="Google Shape;596;g28bda88eec9_0_38"/>
          <p:cNvSpPr txBox="1"/>
          <p:nvPr/>
        </p:nvSpPr>
        <p:spPr>
          <a:xfrm>
            <a:off x="548750" y="1902550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130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191816"/>
                </a:solidFill>
                <a:latin typeface="IBM Plex Sans"/>
                <a:ea typeface="IBM Plex Sans"/>
                <a:cs typeface="IBM Plex Sans"/>
                <a:sym typeface="IBM Plex Sans"/>
              </a:rPr>
              <a:t>4xx ошибки клиента</a:t>
            </a:r>
            <a:endParaRPr b="1" sz="1200">
              <a:solidFill>
                <a:srgbClr val="191816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97" name="Google Shape;597;g28bda88eec9_0_38"/>
          <p:cNvSpPr/>
          <p:nvPr/>
        </p:nvSpPr>
        <p:spPr>
          <a:xfrm>
            <a:off x="3646975" y="1419925"/>
            <a:ext cx="3000000" cy="13458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9050">
            <a:solidFill>
              <a:srgbClr val="FECAB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98" name="Google Shape;598;g28bda88eec9_0_38"/>
          <p:cNvSpPr txBox="1"/>
          <p:nvPr/>
        </p:nvSpPr>
        <p:spPr>
          <a:xfrm>
            <a:off x="3646925" y="1902525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130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191816"/>
                </a:solidFill>
                <a:latin typeface="IBM Plex Sans"/>
                <a:ea typeface="IBM Plex Sans"/>
                <a:cs typeface="IBM Plex Sans"/>
                <a:sym typeface="IBM Plex Sans"/>
              </a:rPr>
              <a:t>5xx ошибки сервера</a:t>
            </a:r>
            <a:endParaRPr b="1" sz="1200">
              <a:solidFill>
                <a:srgbClr val="191816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grpSp>
        <p:nvGrpSpPr>
          <p:cNvPr id="599" name="Google Shape;599;g28bda88eec9_0_38"/>
          <p:cNvGrpSpPr/>
          <p:nvPr/>
        </p:nvGrpSpPr>
        <p:grpSpPr>
          <a:xfrm>
            <a:off x="1864555" y="1239073"/>
            <a:ext cx="368400" cy="368400"/>
            <a:chOff x="0" y="0"/>
            <a:chExt cx="368400" cy="368400"/>
          </a:xfrm>
        </p:grpSpPr>
        <p:sp>
          <p:nvSpPr>
            <p:cNvPr id="600" name="Google Shape;600;g28bda88eec9_0_38"/>
            <p:cNvSpPr/>
            <p:nvPr/>
          </p:nvSpPr>
          <p:spPr>
            <a:xfrm>
              <a:off x="0" y="0"/>
              <a:ext cx="368400" cy="368400"/>
            </a:xfrm>
            <a:prstGeom prst="ellipse">
              <a:avLst/>
            </a:prstGeom>
            <a:solidFill>
              <a:srgbClr val="FECABB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IBM Plex Sans SemiBold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endParaRPr>
            </a:p>
          </p:txBody>
        </p:sp>
        <p:sp>
          <p:nvSpPr>
            <p:cNvPr id="601" name="Google Shape;601;g28bda88eec9_0_38"/>
            <p:cNvSpPr txBox="1"/>
            <p:nvPr/>
          </p:nvSpPr>
          <p:spPr>
            <a:xfrm>
              <a:off x="53951" y="69899"/>
              <a:ext cx="260400" cy="215400"/>
            </a:xfrm>
            <a:prstGeom prst="rect">
              <a:avLst/>
            </a:prstGeom>
            <a:solidFill>
              <a:srgbClr val="FECABB"/>
            </a:solidFill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IBM Plex Sans SemiBold"/>
                <a:buNone/>
              </a:pPr>
              <a:r>
                <a:rPr b="0" i="0" lang="en-US" sz="1400" u="none" cap="none" strike="noStrike">
                  <a:solidFill>
                    <a:schemeClr val="dk1"/>
                  </a:solidFill>
                  <a:latin typeface="IBM Plex Sans SemiBold"/>
                  <a:ea typeface="IBM Plex Sans SemiBold"/>
                  <a:cs typeface="IBM Plex Sans SemiBold"/>
                  <a:sym typeface="IBM Plex Sans SemiBold"/>
                </a:rPr>
                <a:t>1</a:t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02" name="Google Shape;602;g28bda88eec9_0_38"/>
          <p:cNvGrpSpPr/>
          <p:nvPr/>
        </p:nvGrpSpPr>
        <p:grpSpPr>
          <a:xfrm>
            <a:off x="4988755" y="1239073"/>
            <a:ext cx="368400" cy="368400"/>
            <a:chOff x="0" y="0"/>
            <a:chExt cx="368400" cy="368400"/>
          </a:xfrm>
        </p:grpSpPr>
        <p:sp>
          <p:nvSpPr>
            <p:cNvPr id="603" name="Google Shape;603;g28bda88eec9_0_38"/>
            <p:cNvSpPr/>
            <p:nvPr/>
          </p:nvSpPr>
          <p:spPr>
            <a:xfrm>
              <a:off x="0" y="0"/>
              <a:ext cx="368400" cy="368400"/>
            </a:xfrm>
            <a:prstGeom prst="ellipse">
              <a:avLst/>
            </a:prstGeom>
            <a:solidFill>
              <a:srgbClr val="FECABB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IBM Plex Sans SemiBold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endParaRPr>
            </a:p>
          </p:txBody>
        </p:sp>
        <p:sp>
          <p:nvSpPr>
            <p:cNvPr id="604" name="Google Shape;604;g28bda88eec9_0_38"/>
            <p:cNvSpPr txBox="1"/>
            <p:nvPr/>
          </p:nvSpPr>
          <p:spPr>
            <a:xfrm>
              <a:off x="53951" y="69899"/>
              <a:ext cx="260400" cy="215400"/>
            </a:xfrm>
            <a:prstGeom prst="rect">
              <a:avLst/>
            </a:prstGeom>
            <a:solidFill>
              <a:srgbClr val="FECABB"/>
            </a:solidFill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IBM Plex Sans SemiBold"/>
                <a:buNone/>
              </a:pPr>
              <a:r>
                <a:rPr lang="en-US">
                  <a:solidFill>
                    <a:schemeClr val="dk1"/>
                  </a:solidFill>
                  <a:latin typeface="IBM Plex Sans SemiBold"/>
                  <a:ea typeface="IBM Plex Sans SemiBold"/>
                  <a:cs typeface="IBM Plex Sans SemiBold"/>
                  <a:sym typeface="IBM Plex Sans SemiBold"/>
                </a:rPr>
                <a:t>2</a:t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28bda88eec9_0_60"/>
          <p:cNvSpPr txBox="1"/>
          <p:nvPr>
            <p:ph idx="4294967295" type="title"/>
          </p:nvPr>
        </p:nvSpPr>
        <p:spPr>
          <a:xfrm>
            <a:off x="548748" y="719998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Исключения в Spring</a:t>
            </a:r>
            <a:endParaRPr/>
          </a:p>
        </p:txBody>
      </p:sp>
      <p:pic>
        <p:nvPicPr>
          <p:cNvPr descr="Image" id="610" name="Google Shape;610;g28bda88eec9_0_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0026" y="1149200"/>
            <a:ext cx="7719655" cy="113499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611" name="Google Shape;611;g28bda88eec9_0_6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9375" y="2387392"/>
            <a:ext cx="7720964" cy="22926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28bda88eec9_0_654"/>
          <p:cNvSpPr txBox="1"/>
          <p:nvPr>
            <p:ph idx="1" type="body"/>
          </p:nvPr>
        </p:nvSpPr>
        <p:spPr>
          <a:xfrm>
            <a:off x="526843" y="1149205"/>
            <a:ext cx="7105200" cy="32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1"/>
                </a:solidFill>
              </a:rPr>
              <a:t>Шаг 1: Проектирование API сервиса для книжного магазина</a:t>
            </a:r>
            <a:endParaRPr b="1"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1200">
                <a:solidFill>
                  <a:schemeClr val="dk1"/>
                </a:solidFill>
              </a:rPr>
            </a:br>
            <a:r>
              <a:rPr lang="en-US" sz="1200">
                <a:solidFill>
                  <a:schemeClr val="dk1"/>
                </a:solidFill>
              </a:rPr>
              <a:t>Давайте начнем с проектирования эндпоинтов:</a:t>
            </a:r>
            <a:br>
              <a:rPr lang="en-US" sz="1200">
                <a:solidFill>
                  <a:schemeClr val="dk1"/>
                </a:solidFill>
              </a:rPr>
            </a:br>
            <a:endParaRPr sz="1200">
              <a:solidFill>
                <a:schemeClr val="dk1"/>
              </a:solidFill>
            </a:endParaRPr>
          </a:p>
          <a:p>
            <a:pPr indent="-19050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en-US" sz="1200">
                <a:solidFill>
                  <a:schemeClr val="dk1"/>
                </a:solidFill>
              </a:rPr>
              <a:t>GET /books.</a:t>
            </a:r>
            <a:endParaRPr sz="1200">
              <a:solidFill>
                <a:schemeClr val="dk1"/>
              </a:solidFill>
            </a:endParaRPr>
          </a:p>
          <a:p>
            <a:pPr indent="-19050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en-US" sz="1200">
                <a:solidFill>
                  <a:schemeClr val="dk1"/>
                </a:solidFill>
              </a:rPr>
              <a:t>GET /books/{id}.</a:t>
            </a:r>
            <a:endParaRPr sz="1200">
              <a:solidFill>
                <a:schemeClr val="dk1"/>
              </a:solidFill>
            </a:endParaRPr>
          </a:p>
          <a:p>
            <a:pPr indent="-19050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en-US" sz="1200">
                <a:solidFill>
                  <a:schemeClr val="dk1"/>
                </a:solidFill>
              </a:rPr>
              <a:t>POST /books.</a:t>
            </a:r>
            <a:endParaRPr sz="1200">
              <a:solidFill>
                <a:schemeClr val="dk1"/>
              </a:solidFill>
            </a:endParaRPr>
          </a:p>
          <a:p>
            <a:pPr indent="-19050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en-US" sz="1200">
                <a:solidFill>
                  <a:schemeClr val="dk1"/>
                </a:solidFill>
              </a:rPr>
              <a:t>PUT /books/{id}.</a:t>
            </a:r>
            <a:endParaRPr sz="1200">
              <a:solidFill>
                <a:schemeClr val="dk1"/>
              </a:solidFill>
            </a:endParaRPr>
          </a:p>
          <a:p>
            <a:pPr indent="-19050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en-US" sz="1200">
                <a:solidFill>
                  <a:schemeClr val="dk1"/>
                </a:solidFill>
              </a:rPr>
              <a:t>DELETE /books/{id}.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617" name="Google Shape;617;g28bda88eec9_0_654"/>
          <p:cNvSpPr txBox="1"/>
          <p:nvPr>
            <p:ph idx="4294967295" type="title"/>
          </p:nvPr>
        </p:nvSpPr>
        <p:spPr>
          <a:xfrm>
            <a:off x="548748" y="719998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Практика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g28bda88eec9_0_669"/>
          <p:cNvSpPr txBox="1"/>
          <p:nvPr>
            <p:ph idx="1" type="body"/>
          </p:nvPr>
        </p:nvSpPr>
        <p:spPr>
          <a:xfrm>
            <a:off x="526843" y="1149205"/>
            <a:ext cx="7105200" cy="32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</a:rPr>
              <a:t>Теперь, давайте определим структуру данных для нашей книги. </a:t>
            </a:r>
            <a:br>
              <a:rPr lang="en-US" sz="1200">
                <a:solidFill>
                  <a:schemeClr val="dk1"/>
                </a:solidFill>
              </a:rPr>
            </a:br>
            <a:r>
              <a:rPr lang="en-US" sz="1200">
                <a:solidFill>
                  <a:schemeClr val="dk1"/>
                </a:solidFill>
              </a:rPr>
              <a:t>Каждая книга будет иметь следующие атрибуты:</a:t>
            </a:r>
            <a:br>
              <a:rPr lang="en-US" sz="1200">
                <a:solidFill>
                  <a:schemeClr val="dk1"/>
                </a:solidFill>
              </a:rPr>
            </a:br>
            <a:endParaRPr sz="1200">
              <a:solidFill>
                <a:schemeClr val="dk1"/>
              </a:solidFill>
            </a:endParaRPr>
          </a:p>
          <a:p>
            <a:pPr indent="-190500" lvl="0" marL="228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-US" sz="1200">
                <a:solidFill>
                  <a:schemeClr val="dk1"/>
                </a:solidFill>
              </a:rPr>
              <a:t>id: Уникальный идентификатор книги.</a:t>
            </a:r>
            <a:endParaRPr sz="1200">
              <a:solidFill>
                <a:schemeClr val="dk1"/>
              </a:solidFill>
            </a:endParaRPr>
          </a:p>
          <a:p>
            <a:pPr indent="-190500" lvl="0" marL="228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-US" sz="1200">
                <a:solidFill>
                  <a:schemeClr val="dk1"/>
                </a:solidFill>
              </a:rPr>
              <a:t>title: Название книги.</a:t>
            </a:r>
            <a:endParaRPr sz="1200">
              <a:solidFill>
                <a:schemeClr val="dk1"/>
              </a:solidFill>
            </a:endParaRPr>
          </a:p>
          <a:p>
            <a:pPr indent="-190500" lvl="0" marL="228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-US" sz="1200">
                <a:solidFill>
                  <a:schemeClr val="dk1"/>
                </a:solidFill>
              </a:rPr>
              <a:t>author: Автор книги.</a:t>
            </a:r>
            <a:endParaRPr sz="1200">
              <a:solidFill>
                <a:schemeClr val="dk1"/>
              </a:solidFill>
            </a:endParaRPr>
          </a:p>
          <a:p>
            <a:pPr indent="-190500" lvl="0" marL="228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-US" sz="1200">
                <a:solidFill>
                  <a:schemeClr val="dk1"/>
                </a:solidFill>
              </a:rPr>
              <a:t>isbn: Уникальный номер ISBN книги.</a:t>
            </a:r>
            <a:endParaRPr sz="1200">
              <a:solidFill>
                <a:schemeClr val="dk1"/>
              </a:solidFill>
            </a:endParaRPr>
          </a:p>
          <a:p>
            <a:pPr indent="-190500" lvl="0" marL="228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-US" sz="1200">
                <a:solidFill>
                  <a:schemeClr val="dk1"/>
                </a:solidFill>
              </a:rPr>
              <a:t>publicationYear: Год публикации книги.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623" name="Google Shape;623;g28bda88eec9_0_669"/>
          <p:cNvSpPr txBox="1"/>
          <p:nvPr>
            <p:ph idx="4294967295" type="title"/>
          </p:nvPr>
        </p:nvSpPr>
        <p:spPr>
          <a:xfrm>
            <a:off x="548748" y="719998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Практика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Макет шаблона GB">
  <a:themeElements>
    <a:clrScheme name="Simple Light">
      <a:dk1>
        <a:srgbClr val="000000"/>
      </a:dk1>
      <a:lt1>
        <a:srgbClr val="FFFFFF"/>
      </a:lt1>
      <a:dk2>
        <a:srgbClr val="8F93A3"/>
      </a:dk2>
      <a:lt2>
        <a:srgbClr val="D4D4DD"/>
      </a:lt2>
      <a:accent1>
        <a:srgbClr val="8D46F6"/>
      </a:accent1>
      <a:accent2>
        <a:srgbClr val="71E76E"/>
      </a:accent2>
      <a:accent3>
        <a:srgbClr val="FCB8FF"/>
      </a:accent3>
      <a:accent4>
        <a:srgbClr val="FD7B55"/>
      </a:accent4>
      <a:accent5>
        <a:srgbClr val="FBEB3B"/>
      </a:accent5>
      <a:accent6>
        <a:srgbClr val="F1EFE4"/>
      </a:accent6>
      <a:hlink>
        <a:srgbClr val="8D46F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Макет шаблона GB">
  <a:themeElements>
    <a:clrScheme name="Макет шаблона GB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8D46F6"/>
      </a:accent1>
      <a:accent2>
        <a:srgbClr val="71E76E"/>
      </a:accent2>
      <a:accent3>
        <a:srgbClr val="FCB8FF"/>
      </a:accent3>
      <a:accent4>
        <a:srgbClr val="FD7B55"/>
      </a:accent4>
      <a:accent5>
        <a:srgbClr val="FBEB3B"/>
      </a:accent5>
      <a:accent6>
        <a:srgbClr val="F1EFE4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Макет шаблона GB">
  <a:themeElements>
    <a:clrScheme name="Макет шаблона GB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8D46F6"/>
      </a:accent1>
      <a:accent2>
        <a:srgbClr val="71E76E"/>
      </a:accent2>
      <a:accent3>
        <a:srgbClr val="FCB8FF"/>
      </a:accent3>
      <a:accent4>
        <a:srgbClr val="FD7B55"/>
      </a:accent4>
      <a:accent5>
        <a:srgbClr val="FBEB3B"/>
      </a:accent5>
      <a:accent6>
        <a:srgbClr val="F1EFE4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